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  <p:sldMasterId id="2147483702" r:id="rId2"/>
  </p:sldMasterIdLst>
  <p:notesMasterIdLst>
    <p:notesMasterId r:id="rId23"/>
  </p:notesMasterIdLst>
  <p:sldIdLst>
    <p:sldId id="409" r:id="rId3"/>
    <p:sldId id="408" r:id="rId4"/>
    <p:sldId id="414" r:id="rId5"/>
    <p:sldId id="415" r:id="rId6"/>
    <p:sldId id="416" r:id="rId7"/>
    <p:sldId id="410" r:id="rId8"/>
    <p:sldId id="417" r:id="rId9"/>
    <p:sldId id="411" r:id="rId10"/>
    <p:sldId id="418" r:id="rId11"/>
    <p:sldId id="419" r:id="rId12"/>
    <p:sldId id="422" r:id="rId13"/>
    <p:sldId id="423" r:id="rId14"/>
    <p:sldId id="424" r:id="rId15"/>
    <p:sldId id="425" r:id="rId16"/>
    <p:sldId id="427" r:id="rId17"/>
    <p:sldId id="426" r:id="rId18"/>
    <p:sldId id="428" r:id="rId19"/>
    <p:sldId id="413" r:id="rId20"/>
    <p:sldId id="420" r:id="rId21"/>
    <p:sldId id="42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ales Deck" id="{4B991BAE-E526-4B6A-ACFD-5AAC81D0EB7F}">
          <p14:sldIdLst>
            <p14:sldId id="409"/>
            <p14:sldId id="408"/>
            <p14:sldId id="414"/>
            <p14:sldId id="415"/>
            <p14:sldId id="416"/>
            <p14:sldId id="410"/>
            <p14:sldId id="417"/>
            <p14:sldId id="411"/>
            <p14:sldId id="418"/>
            <p14:sldId id="419"/>
            <p14:sldId id="422"/>
            <p14:sldId id="423"/>
            <p14:sldId id="424"/>
            <p14:sldId id="425"/>
            <p14:sldId id="427"/>
            <p14:sldId id="426"/>
            <p14:sldId id="428"/>
            <p14:sldId id="413"/>
            <p14:sldId id="420"/>
            <p14:sldId id="42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" userDrawn="1">
          <p15:clr>
            <a:srgbClr val="A4A3A4"/>
          </p15:clr>
        </p15:guide>
        <p15:guide id="3" pos="3940" userDrawn="1">
          <p15:clr>
            <a:srgbClr val="A4A3A4"/>
          </p15:clr>
        </p15:guide>
        <p15:guide id="4" pos="7392" userDrawn="1">
          <p15:clr>
            <a:srgbClr val="A4A3A4"/>
          </p15:clr>
        </p15:guide>
        <p15:guide id="5" orient="horz" pos="528" userDrawn="1">
          <p15:clr>
            <a:srgbClr val="A4A3A4"/>
          </p15:clr>
        </p15:guide>
        <p15:guide id="6" orient="horz" pos="168" userDrawn="1">
          <p15:clr>
            <a:srgbClr val="A4A3A4"/>
          </p15:clr>
        </p15:guide>
        <p15:guide id="7" orient="horz" pos="792" userDrawn="1">
          <p15:clr>
            <a:srgbClr val="A4A3A4"/>
          </p15:clr>
        </p15:guide>
        <p15:guide id="8" orient="horz" pos="41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2529"/>
    <a:srgbClr val="232323"/>
    <a:srgbClr val="14141E"/>
    <a:srgbClr val="3C3C3E"/>
    <a:srgbClr val="3C3E48"/>
    <a:srgbClr val="1E1E1E"/>
    <a:srgbClr val="3B3E47"/>
    <a:srgbClr val="000000"/>
    <a:srgbClr val="223758"/>
    <a:srgbClr val="1F32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7" autoAdjust="0"/>
    <p:restoredTop sz="95394" autoAdjust="0"/>
  </p:normalViewPr>
  <p:slideViewPr>
    <p:cSldViewPr snapToGrid="0" showGuides="1">
      <p:cViewPr varScale="1">
        <p:scale>
          <a:sx n="74" d="100"/>
          <a:sy n="74" d="100"/>
        </p:scale>
        <p:origin x="474" y="90"/>
      </p:cViewPr>
      <p:guideLst>
        <p:guide orient="horz" pos="2160"/>
        <p:guide pos="288"/>
        <p:guide pos="3940"/>
        <p:guide pos="7392"/>
        <p:guide orient="horz" pos="528"/>
        <p:guide orient="horz" pos="168"/>
        <p:guide orient="horz" pos="792"/>
        <p:guide orient="horz" pos="4128"/>
      </p:guideLst>
    </p:cSldViewPr>
  </p:slideViewPr>
  <p:outlineViewPr>
    <p:cViewPr>
      <p:scale>
        <a:sx n="33" d="100"/>
        <a:sy n="33" d="100"/>
      </p:scale>
      <p:origin x="0" y="-90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27720-1B5C-4ED5-AE7B-E3BC19B0DA9A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D27AB0-554D-4931-B743-B04039D1D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70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4" r="7234" b="854"/>
          <a:stretch/>
        </p:blipFill>
        <p:spPr>
          <a:xfrm>
            <a:off x="0" y="0"/>
            <a:ext cx="12192000" cy="6878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221" y="1832227"/>
            <a:ext cx="6792829" cy="2387600"/>
          </a:xfr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221" y="4311902"/>
            <a:ext cx="6792829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574259" y="408174"/>
            <a:ext cx="2437297" cy="368317"/>
            <a:chOff x="574259" y="408174"/>
            <a:chExt cx="2437297" cy="368317"/>
          </a:xfrm>
        </p:grpSpPr>
        <p:grpSp>
          <p:nvGrpSpPr>
            <p:cNvPr id="37" name="Group 36"/>
            <p:cNvGrpSpPr/>
            <p:nvPr/>
          </p:nvGrpSpPr>
          <p:grpSpPr>
            <a:xfrm>
              <a:off x="574259" y="408174"/>
              <a:ext cx="284796" cy="368317"/>
              <a:chOff x="3567375" y="5546683"/>
              <a:chExt cx="330201" cy="427038"/>
            </a:xfrm>
            <a:solidFill>
              <a:srgbClr val="69D03B"/>
            </a:solidFill>
          </p:grpSpPr>
          <p:sp>
            <p:nvSpPr>
              <p:cNvPr id="48" name="Freeform 5"/>
              <p:cNvSpPr>
                <a:spLocks/>
              </p:cNvSpPr>
              <p:nvPr/>
            </p:nvSpPr>
            <p:spPr bwMode="auto">
              <a:xfrm>
                <a:off x="3686438" y="5546683"/>
                <a:ext cx="211138" cy="384175"/>
              </a:xfrm>
              <a:custGeom>
                <a:avLst/>
                <a:gdLst>
                  <a:gd name="T0" fmla="*/ 48 w 56"/>
                  <a:gd name="T1" fmla="*/ 9 h 100"/>
                  <a:gd name="T2" fmla="*/ 48 w 56"/>
                  <a:gd name="T3" fmla="*/ 9 h 100"/>
                  <a:gd name="T4" fmla="*/ 28 w 56"/>
                  <a:gd name="T5" fmla="*/ 4 h 100"/>
                  <a:gd name="T6" fmla="*/ 28 w 56"/>
                  <a:gd name="T7" fmla="*/ 39 h 100"/>
                  <a:gd name="T8" fmla="*/ 25 w 56"/>
                  <a:gd name="T9" fmla="*/ 48 h 100"/>
                  <a:gd name="T10" fmla="*/ 18 w 56"/>
                  <a:gd name="T11" fmla="*/ 57 h 100"/>
                  <a:gd name="T12" fmla="*/ 16 w 56"/>
                  <a:gd name="T13" fmla="*/ 54 h 100"/>
                  <a:gd name="T14" fmla="*/ 22 w 56"/>
                  <a:gd name="T15" fmla="*/ 46 h 100"/>
                  <a:gd name="T16" fmla="*/ 24 w 56"/>
                  <a:gd name="T17" fmla="*/ 39 h 100"/>
                  <a:gd name="T18" fmla="*/ 24 w 56"/>
                  <a:gd name="T19" fmla="*/ 3 h 100"/>
                  <a:gd name="T20" fmla="*/ 14 w 56"/>
                  <a:gd name="T21" fmla="*/ 0 h 100"/>
                  <a:gd name="T22" fmla="*/ 14 w 56"/>
                  <a:gd name="T23" fmla="*/ 0 h 100"/>
                  <a:gd name="T24" fmla="*/ 12 w 56"/>
                  <a:gd name="T25" fmla="*/ 0 h 100"/>
                  <a:gd name="T26" fmla="*/ 12 w 56"/>
                  <a:gd name="T27" fmla="*/ 0 h 100"/>
                  <a:gd name="T28" fmla="*/ 12 w 56"/>
                  <a:gd name="T29" fmla="*/ 0 h 100"/>
                  <a:gd name="T30" fmla="*/ 10 w 56"/>
                  <a:gd name="T31" fmla="*/ 0 h 100"/>
                  <a:gd name="T32" fmla="*/ 10 w 56"/>
                  <a:gd name="T33" fmla="*/ 0 h 100"/>
                  <a:gd name="T34" fmla="*/ 0 w 56"/>
                  <a:gd name="T35" fmla="*/ 3 h 100"/>
                  <a:gd name="T36" fmla="*/ 0 w 56"/>
                  <a:gd name="T37" fmla="*/ 37 h 100"/>
                  <a:gd name="T38" fmla="*/ 2 w 56"/>
                  <a:gd name="T39" fmla="*/ 44 h 100"/>
                  <a:gd name="T40" fmla="*/ 28 w 56"/>
                  <a:gd name="T41" fmla="*/ 76 h 100"/>
                  <a:gd name="T42" fmla="*/ 31 w 56"/>
                  <a:gd name="T43" fmla="*/ 86 h 100"/>
                  <a:gd name="T44" fmla="*/ 31 w 56"/>
                  <a:gd name="T45" fmla="*/ 100 h 100"/>
                  <a:gd name="T46" fmla="*/ 52 w 56"/>
                  <a:gd name="T47" fmla="*/ 86 h 100"/>
                  <a:gd name="T48" fmla="*/ 52 w 56"/>
                  <a:gd name="T49" fmla="*/ 86 h 100"/>
                  <a:gd name="T50" fmla="*/ 56 w 56"/>
                  <a:gd name="T51" fmla="*/ 78 h 100"/>
                  <a:gd name="T52" fmla="*/ 56 w 56"/>
                  <a:gd name="T53" fmla="*/ 18 h 100"/>
                  <a:gd name="T54" fmla="*/ 48 w 56"/>
                  <a:gd name="T55" fmla="*/ 9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6" h="100">
                    <a:moveTo>
                      <a:pt x="48" y="9"/>
                    </a:moveTo>
                    <a:cubicBezTo>
                      <a:pt x="48" y="9"/>
                      <a:pt x="48" y="9"/>
                      <a:pt x="48" y="9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39"/>
                      <a:pt x="28" y="39"/>
                      <a:pt x="28" y="39"/>
                    </a:cubicBezTo>
                    <a:cubicBezTo>
                      <a:pt x="28" y="42"/>
                      <a:pt x="27" y="46"/>
                      <a:pt x="25" y="48"/>
                    </a:cubicBezTo>
                    <a:cubicBezTo>
                      <a:pt x="18" y="57"/>
                      <a:pt x="18" y="57"/>
                      <a:pt x="18" y="57"/>
                    </a:cubicBezTo>
                    <a:cubicBezTo>
                      <a:pt x="16" y="54"/>
                      <a:pt x="16" y="54"/>
                      <a:pt x="16" y="54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3" y="45"/>
                      <a:pt x="24" y="41"/>
                      <a:pt x="24" y="39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9"/>
                      <a:pt x="1" y="43"/>
                      <a:pt x="2" y="44"/>
                    </a:cubicBezTo>
                    <a:cubicBezTo>
                      <a:pt x="28" y="76"/>
                      <a:pt x="28" y="76"/>
                      <a:pt x="28" y="76"/>
                    </a:cubicBezTo>
                    <a:cubicBezTo>
                      <a:pt x="30" y="79"/>
                      <a:pt x="31" y="83"/>
                      <a:pt x="31" y="86"/>
                    </a:cubicBezTo>
                    <a:cubicBezTo>
                      <a:pt x="31" y="100"/>
                      <a:pt x="31" y="100"/>
                      <a:pt x="31" y="100"/>
                    </a:cubicBezTo>
                    <a:cubicBezTo>
                      <a:pt x="52" y="86"/>
                      <a:pt x="52" y="86"/>
                      <a:pt x="52" y="86"/>
                    </a:cubicBezTo>
                    <a:cubicBezTo>
                      <a:pt x="52" y="86"/>
                      <a:pt x="52" y="86"/>
                      <a:pt x="52" y="86"/>
                    </a:cubicBezTo>
                    <a:cubicBezTo>
                      <a:pt x="54" y="84"/>
                      <a:pt x="56" y="81"/>
                      <a:pt x="56" y="78"/>
                    </a:cubicBezTo>
                    <a:cubicBezTo>
                      <a:pt x="56" y="18"/>
                      <a:pt x="56" y="18"/>
                      <a:pt x="56" y="18"/>
                    </a:cubicBezTo>
                    <a:cubicBezTo>
                      <a:pt x="56" y="13"/>
                      <a:pt x="53" y="9"/>
                      <a:pt x="48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6"/>
              <p:cNvSpPr>
                <a:spLocks/>
              </p:cNvSpPr>
              <p:nvPr/>
            </p:nvSpPr>
            <p:spPr bwMode="auto">
              <a:xfrm>
                <a:off x="3567375" y="5560971"/>
                <a:ext cx="209550" cy="412750"/>
              </a:xfrm>
              <a:custGeom>
                <a:avLst/>
                <a:gdLst>
                  <a:gd name="T0" fmla="*/ 54 w 56"/>
                  <a:gd name="T1" fmla="*/ 75 h 107"/>
                  <a:gd name="T2" fmla="*/ 28 w 56"/>
                  <a:gd name="T3" fmla="*/ 43 h 107"/>
                  <a:gd name="T4" fmla="*/ 24 w 56"/>
                  <a:gd name="T5" fmla="*/ 33 h 107"/>
                  <a:gd name="T6" fmla="*/ 24 w 56"/>
                  <a:gd name="T7" fmla="*/ 0 h 107"/>
                  <a:gd name="T8" fmla="*/ 8 w 56"/>
                  <a:gd name="T9" fmla="*/ 5 h 107"/>
                  <a:gd name="T10" fmla="*/ 8 w 56"/>
                  <a:gd name="T11" fmla="*/ 5 h 107"/>
                  <a:gd name="T12" fmla="*/ 0 w 56"/>
                  <a:gd name="T13" fmla="*/ 14 h 107"/>
                  <a:gd name="T14" fmla="*/ 0 w 56"/>
                  <a:gd name="T15" fmla="*/ 74 h 107"/>
                  <a:gd name="T16" fmla="*/ 4 w 56"/>
                  <a:gd name="T17" fmla="*/ 82 h 107"/>
                  <a:gd name="T18" fmla="*/ 4 w 56"/>
                  <a:gd name="T19" fmla="*/ 82 h 107"/>
                  <a:gd name="T20" fmla="*/ 25 w 56"/>
                  <a:gd name="T21" fmla="*/ 96 h 107"/>
                  <a:gd name="T22" fmla="*/ 25 w 56"/>
                  <a:gd name="T23" fmla="*/ 82 h 107"/>
                  <a:gd name="T24" fmla="*/ 28 w 56"/>
                  <a:gd name="T25" fmla="*/ 73 h 107"/>
                  <a:gd name="T26" fmla="*/ 37 w 56"/>
                  <a:gd name="T27" fmla="*/ 61 h 107"/>
                  <a:gd name="T28" fmla="*/ 40 w 56"/>
                  <a:gd name="T29" fmla="*/ 64 h 107"/>
                  <a:gd name="T30" fmla="*/ 31 w 56"/>
                  <a:gd name="T31" fmla="*/ 74 h 107"/>
                  <a:gd name="T32" fmla="*/ 29 w 56"/>
                  <a:gd name="T33" fmla="*/ 88 h 107"/>
                  <a:gd name="T34" fmla="*/ 29 w 56"/>
                  <a:gd name="T35" fmla="*/ 98 h 107"/>
                  <a:gd name="T36" fmla="*/ 38 w 56"/>
                  <a:gd name="T37" fmla="*/ 105 h 107"/>
                  <a:gd name="T38" fmla="*/ 38 w 56"/>
                  <a:gd name="T39" fmla="*/ 105 h 107"/>
                  <a:gd name="T40" fmla="*/ 44 w 56"/>
                  <a:gd name="T41" fmla="*/ 107 h 107"/>
                  <a:gd name="T42" fmla="*/ 44 w 56"/>
                  <a:gd name="T43" fmla="*/ 107 h 107"/>
                  <a:gd name="T44" fmla="*/ 44 w 56"/>
                  <a:gd name="T45" fmla="*/ 107 h 107"/>
                  <a:gd name="T46" fmla="*/ 50 w 56"/>
                  <a:gd name="T47" fmla="*/ 105 h 107"/>
                  <a:gd name="T48" fmla="*/ 50 w 56"/>
                  <a:gd name="T49" fmla="*/ 105 h 107"/>
                  <a:gd name="T50" fmla="*/ 56 w 56"/>
                  <a:gd name="T51" fmla="*/ 100 h 107"/>
                  <a:gd name="T52" fmla="*/ 56 w 56"/>
                  <a:gd name="T53" fmla="*/ 82 h 107"/>
                  <a:gd name="T54" fmla="*/ 54 w 56"/>
                  <a:gd name="T55" fmla="*/ 75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6" h="107">
                    <a:moveTo>
                      <a:pt x="54" y="75"/>
                    </a:moveTo>
                    <a:cubicBezTo>
                      <a:pt x="28" y="43"/>
                      <a:pt x="28" y="43"/>
                      <a:pt x="28" y="43"/>
                    </a:cubicBezTo>
                    <a:cubicBezTo>
                      <a:pt x="26" y="41"/>
                      <a:pt x="24" y="36"/>
                      <a:pt x="24" y="33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3" y="5"/>
                      <a:pt x="0" y="9"/>
                      <a:pt x="0" y="1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2" y="80"/>
                      <a:pt x="4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25" y="96"/>
                      <a:pt x="25" y="96"/>
                      <a:pt x="25" y="96"/>
                    </a:cubicBezTo>
                    <a:cubicBezTo>
                      <a:pt x="25" y="82"/>
                      <a:pt x="25" y="82"/>
                      <a:pt x="25" y="82"/>
                    </a:cubicBezTo>
                    <a:cubicBezTo>
                      <a:pt x="25" y="79"/>
                      <a:pt x="26" y="75"/>
                      <a:pt x="28" y="73"/>
                    </a:cubicBezTo>
                    <a:cubicBezTo>
                      <a:pt x="37" y="61"/>
                      <a:pt x="37" y="61"/>
                      <a:pt x="37" y="61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31" y="74"/>
                      <a:pt x="31" y="74"/>
                      <a:pt x="31" y="74"/>
                    </a:cubicBezTo>
                    <a:cubicBezTo>
                      <a:pt x="29" y="77"/>
                      <a:pt x="29" y="81"/>
                      <a:pt x="29" y="88"/>
                    </a:cubicBezTo>
                    <a:cubicBezTo>
                      <a:pt x="29" y="98"/>
                      <a:pt x="29" y="98"/>
                      <a:pt x="29" y="98"/>
                    </a:cubicBezTo>
                    <a:cubicBezTo>
                      <a:pt x="38" y="105"/>
                      <a:pt x="38" y="105"/>
                      <a:pt x="38" y="105"/>
                    </a:cubicBezTo>
                    <a:cubicBezTo>
                      <a:pt x="38" y="105"/>
                      <a:pt x="38" y="105"/>
                      <a:pt x="38" y="105"/>
                    </a:cubicBezTo>
                    <a:cubicBezTo>
                      <a:pt x="40" y="106"/>
                      <a:pt x="42" y="107"/>
                      <a:pt x="44" y="107"/>
                    </a:cubicBezTo>
                    <a:cubicBezTo>
                      <a:pt x="44" y="107"/>
                      <a:pt x="44" y="107"/>
                      <a:pt x="44" y="107"/>
                    </a:cubicBezTo>
                    <a:cubicBezTo>
                      <a:pt x="44" y="107"/>
                      <a:pt x="44" y="107"/>
                      <a:pt x="44" y="107"/>
                    </a:cubicBezTo>
                    <a:cubicBezTo>
                      <a:pt x="46" y="107"/>
                      <a:pt x="48" y="106"/>
                      <a:pt x="50" y="105"/>
                    </a:cubicBezTo>
                    <a:cubicBezTo>
                      <a:pt x="50" y="105"/>
                      <a:pt x="50" y="105"/>
                      <a:pt x="50" y="105"/>
                    </a:cubicBezTo>
                    <a:cubicBezTo>
                      <a:pt x="56" y="100"/>
                      <a:pt x="56" y="100"/>
                      <a:pt x="56" y="100"/>
                    </a:cubicBezTo>
                    <a:cubicBezTo>
                      <a:pt x="56" y="82"/>
                      <a:pt x="56" y="82"/>
                      <a:pt x="56" y="82"/>
                    </a:cubicBezTo>
                    <a:cubicBezTo>
                      <a:pt x="56" y="80"/>
                      <a:pt x="55" y="77"/>
                      <a:pt x="54" y="7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1051411" y="490682"/>
              <a:ext cx="1960145" cy="179288"/>
              <a:chOff x="4172213" y="5611771"/>
              <a:chExt cx="3106738" cy="284162"/>
            </a:xfrm>
          </p:grpSpPr>
          <p:sp>
            <p:nvSpPr>
              <p:cNvPr id="39" name="Freeform 7"/>
              <p:cNvSpPr>
                <a:spLocks/>
              </p:cNvSpPr>
              <p:nvPr/>
            </p:nvSpPr>
            <p:spPr bwMode="auto">
              <a:xfrm>
                <a:off x="6018475" y="5619708"/>
                <a:ext cx="360363" cy="276225"/>
              </a:xfrm>
              <a:custGeom>
                <a:avLst/>
                <a:gdLst>
                  <a:gd name="T0" fmla="*/ 94 w 96"/>
                  <a:gd name="T1" fmla="*/ 0 h 72"/>
                  <a:gd name="T2" fmla="*/ 91 w 96"/>
                  <a:gd name="T3" fmla="*/ 0 h 72"/>
                  <a:gd name="T4" fmla="*/ 89 w 96"/>
                  <a:gd name="T5" fmla="*/ 2 h 72"/>
                  <a:gd name="T6" fmla="*/ 89 w 96"/>
                  <a:gd name="T7" fmla="*/ 58 h 72"/>
                  <a:gd name="T8" fmla="*/ 81 w 96"/>
                  <a:gd name="T9" fmla="*/ 65 h 72"/>
                  <a:gd name="T10" fmla="*/ 77 w 96"/>
                  <a:gd name="T11" fmla="*/ 63 h 72"/>
                  <a:gd name="T12" fmla="*/ 25 w 96"/>
                  <a:gd name="T13" fmla="*/ 5 h 72"/>
                  <a:gd name="T14" fmla="*/ 14 w 96"/>
                  <a:gd name="T15" fmla="*/ 0 h 72"/>
                  <a:gd name="T16" fmla="*/ 0 w 96"/>
                  <a:gd name="T17" fmla="*/ 16 h 72"/>
                  <a:gd name="T18" fmla="*/ 0 w 96"/>
                  <a:gd name="T19" fmla="*/ 70 h 72"/>
                  <a:gd name="T20" fmla="*/ 2 w 96"/>
                  <a:gd name="T21" fmla="*/ 72 h 72"/>
                  <a:gd name="T22" fmla="*/ 5 w 96"/>
                  <a:gd name="T23" fmla="*/ 72 h 72"/>
                  <a:gd name="T24" fmla="*/ 7 w 96"/>
                  <a:gd name="T25" fmla="*/ 70 h 72"/>
                  <a:gd name="T26" fmla="*/ 7 w 96"/>
                  <a:gd name="T27" fmla="*/ 16 h 72"/>
                  <a:gd name="T28" fmla="*/ 14 w 96"/>
                  <a:gd name="T29" fmla="*/ 7 h 72"/>
                  <a:gd name="T30" fmla="*/ 19 w 96"/>
                  <a:gd name="T31" fmla="*/ 10 h 72"/>
                  <a:gd name="T32" fmla="*/ 71 w 96"/>
                  <a:gd name="T33" fmla="*/ 68 h 72"/>
                  <a:gd name="T34" fmla="*/ 81 w 96"/>
                  <a:gd name="T35" fmla="*/ 72 h 72"/>
                  <a:gd name="T36" fmla="*/ 96 w 96"/>
                  <a:gd name="T37" fmla="*/ 58 h 72"/>
                  <a:gd name="T38" fmla="*/ 96 w 96"/>
                  <a:gd name="T39" fmla="*/ 2 h 72"/>
                  <a:gd name="T40" fmla="*/ 94 w 96"/>
                  <a:gd name="T41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6" h="72">
                    <a:moveTo>
                      <a:pt x="94" y="0"/>
                    </a:moveTo>
                    <a:cubicBezTo>
                      <a:pt x="91" y="0"/>
                      <a:pt x="91" y="0"/>
                      <a:pt x="91" y="0"/>
                    </a:cubicBezTo>
                    <a:cubicBezTo>
                      <a:pt x="90" y="0"/>
                      <a:pt x="89" y="1"/>
                      <a:pt x="89" y="2"/>
                    </a:cubicBezTo>
                    <a:cubicBezTo>
                      <a:pt x="89" y="58"/>
                      <a:pt x="89" y="58"/>
                      <a:pt x="89" y="58"/>
                    </a:cubicBezTo>
                    <a:cubicBezTo>
                      <a:pt x="89" y="65"/>
                      <a:pt x="83" y="65"/>
                      <a:pt x="81" y="65"/>
                    </a:cubicBezTo>
                    <a:cubicBezTo>
                      <a:pt x="80" y="65"/>
                      <a:pt x="78" y="64"/>
                      <a:pt x="77" y="63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2" y="2"/>
                      <a:pt x="18" y="0"/>
                      <a:pt x="14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1"/>
                      <a:pt x="1" y="72"/>
                      <a:pt x="2" y="72"/>
                    </a:cubicBezTo>
                    <a:cubicBezTo>
                      <a:pt x="5" y="72"/>
                      <a:pt x="5" y="72"/>
                      <a:pt x="5" y="72"/>
                    </a:cubicBezTo>
                    <a:cubicBezTo>
                      <a:pt x="6" y="72"/>
                      <a:pt x="7" y="71"/>
                      <a:pt x="7" y="70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1"/>
                      <a:pt x="11" y="7"/>
                      <a:pt x="14" y="7"/>
                    </a:cubicBezTo>
                    <a:cubicBezTo>
                      <a:pt x="16" y="7"/>
                      <a:pt x="18" y="8"/>
                      <a:pt x="19" y="10"/>
                    </a:cubicBezTo>
                    <a:cubicBezTo>
                      <a:pt x="71" y="68"/>
                      <a:pt x="71" y="68"/>
                      <a:pt x="71" y="68"/>
                    </a:cubicBezTo>
                    <a:cubicBezTo>
                      <a:pt x="74" y="71"/>
                      <a:pt x="78" y="72"/>
                      <a:pt x="81" y="72"/>
                    </a:cubicBezTo>
                    <a:cubicBezTo>
                      <a:pt x="90" y="72"/>
                      <a:pt x="96" y="67"/>
                      <a:pt x="96" y="58"/>
                    </a:cubicBezTo>
                    <a:cubicBezTo>
                      <a:pt x="96" y="2"/>
                      <a:pt x="96" y="2"/>
                      <a:pt x="96" y="2"/>
                    </a:cubicBezTo>
                    <a:cubicBezTo>
                      <a:pt x="96" y="1"/>
                      <a:pt x="95" y="0"/>
                      <a:pt x="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8"/>
              <p:cNvSpPr>
                <a:spLocks/>
              </p:cNvSpPr>
              <p:nvPr/>
            </p:nvSpPr>
            <p:spPr bwMode="auto">
              <a:xfrm>
                <a:off x="4172213" y="5619708"/>
                <a:ext cx="312738" cy="276225"/>
              </a:xfrm>
              <a:custGeom>
                <a:avLst/>
                <a:gdLst>
                  <a:gd name="T0" fmla="*/ 81 w 83"/>
                  <a:gd name="T1" fmla="*/ 65 h 72"/>
                  <a:gd name="T2" fmla="*/ 14 w 83"/>
                  <a:gd name="T3" fmla="*/ 65 h 72"/>
                  <a:gd name="T4" fmla="*/ 7 w 83"/>
                  <a:gd name="T5" fmla="*/ 56 h 72"/>
                  <a:gd name="T6" fmla="*/ 7 w 83"/>
                  <a:gd name="T7" fmla="*/ 16 h 72"/>
                  <a:gd name="T8" fmla="*/ 9 w 83"/>
                  <a:gd name="T9" fmla="*/ 10 h 72"/>
                  <a:gd name="T10" fmla="*/ 14 w 83"/>
                  <a:gd name="T11" fmla="*/ 7 h 72"/>
                  <a:gd name="T12" fmla="*/ 81 w 83"/>
                  <a:gd name="T13" fmla="*/ 7 h 72"/>
                  <a:gd name="T14" fmla="*/ 83 w 83"/>
                  <a:gd name="T15" fmla="*/ 5 h 72"/>
                  <a:gd name="T16" fmla="*/ 83 w 83"/>
                  <a:gd name="T17" fmla="*/ 2 h 72"/>
                  <a:gd name="T18" fmla="*/ 81 w 83"/>
                  <a:gd name="T19" fmla="*/ 0 h 72"/>
                  <a:gd name="T20" fmla="*/ 14 w 83"/>
                  <a:gd name="T21" fmla="*/ 0 h 72"/>
                  <a:gd name="T22" fmla="*/ 4 w 83"/>
                  <a:gd name="T23" fmla="*/ 5 h 72"/>
                  <a:gd name="T24" fmla="*/ 0 w 83"/>
                  <a:gd name="T25" fmla="*/ 15 h 72"/>
                  <a:gd name="T26" fmla="*/ 0 w 83"/>
                  <a:gd name="T27" fmla="*/ 56 h 72"/>
                  <a:gd name="T28" fmla="*/ 14 w 83"/>
                  <a:gd name="T29" fmla="*/ 72 h 72"/>
                  <a:gd name="T30" fmla="*/ 81 w 83"/>
                  <a:gd name="T31" fmla="*/ 72 h 72"/>
                  <a:gd name="T32" fmla="*/ 83 w 83"/>
                  <a:gd name="T33" fmla="*/ 70 h 72"/>
                  <a:gd name="T34" fmla="*/ 83 w 83"/>
                  <a:gd name="T35" fmla="*/ 67 h 72"/>
                  <a:gd name="T36" fmla="*/ 81 w 83"/>
                  <a:gd name="T37" fmla="*/ 6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3" h="72">
                    <a:moveTo>
                      <a:pt x="81" y="65"/>
                    </a:moveTo>
                    <a:cubicBezTo>
                      <a:pt x="14" y="65"/>
                      <a:pt x="14" y="65"/>
                      <a:pt x="14" y="65"/>
                    </a:cubicBezTo>
                    <a:cubicBezTo>
                      <a:pt x="10" y="65"/>
                      <a:pt x="7" y="61"/>
                      <a:pt x="7" y="5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3"/>
                      <a:pt x="8" y="11"/>
                      <a:pt x="9" y="10"/>
                    </a:cubicBezTo>
                    <a:cubicBezTo>
                      <a:pt x="10" y="8"/>
                      <a:pt x="12" y="7"/>
                      <a:pt x="14" y="7"/>
                    </a:cubicBezTo>
                    <a:cubicBezTo>
                      <a:pt x="81" y="7"/>
                      <a:pt x="81" y="7"/>
                      <a:pt x="81" y="7"/>
                    </a:cubicBezTo>
                    <a:cubicBezTo>
                      <a:pt x="82" y="7"/>
                      <a:pt x="83" y="6"/>
                      <a:pt x="83" y="5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83" y="1"/>
                      <a:pt x="82" y="0"/>
                      <a:pt x="81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0" y="0"/>
                      <a:pt x="6" y="2"/>
                      <a:pt x="4" y="5"/>
                    </a:cubicBezTo>
                    <a:cubicBezTo>
                      <a:pt x="1" y="8"/>
                      <a:pt x="0" y="11"/>
                      <a:pt x="0" y="15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6" y="72"/>
                      <a:pt x="14" y="72"/>
                    </a:cubicBezTo>
                    <a:cubicBezTo>
                      <a:pt x="81" y="72"/>
                      <a:pt x="81" y="72"/>
                      <a:pt x="81" y="72"/>
                    </a:cubicBezTo>
                    <a:cubicBezTo>
                      <a:pt x="82" y="72"/>
                      <a:pt x="83" y="71"/>
                      <a:pt x="83" y="70"/>
                    </a:cubicBezTo>
                    <a:cubicBezTo>
                      <a:pt x="83" y="67"/>
                      <a:pt x="83" y="67"/>
                      <a:pt x="83" y="67"/>
                    </a:cubicBezTo>
                    <a:cubicBezTo>
                      <a:pt x="83" y="66"/>
                      <a:pt x="82" y="65"/>
                      <a:pt x="81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9"/>
              <p:cNvSpPr>
                <a:spLocks/>
              </p:cNvSpPr>
              <p:nvPr/>
            </p:nvSpPr>
            <p:spPr bwMode="auto">
              <a:xfrm>
                <a:off x="5078675" y="5619708"/>
                <a:ext cx="315913" cy="276225"/>
              </a:xfrm>
              <a:custGeom>
                <a:avLst/>
                <a:gdLst>
                  <a:gd name="T0" fmla="*/ 82 w 84"/>
                  <a:gd name="T1" fmla="*/ 65 h 72"/>
                  <a:gd name="T2" fmla="*/ 15 w 84"/>
                  <a:gd name="T3" fmla="*/ 65 h 72"/>
                  <a:gd name="T4" fmla="*/ 7 w 84"/>
                  <a:gd name="T5" fmla="*/ 56 h 72"/>
                  <a:gd name="T6" fmla="*/ 7 w 84"/>
                  <a:gd name="T7" fmla="*/ 2 h 72"/>
                  <a:gd name="T8" fmla="*/ 5 w 84"/>
                  <a:gd name="T9" fmla="*/ 0 h 72"/>
                  <a:gd name="T10" fmla="*/ 2 w 84"/>
                  <a:gd name="T11" fmla="*/ 0 h 72"/>
                  <a:gd name="T12" fmla="*/ 0 w 84"/>
                  <a:gd name="T13" fmla="*/ 2 h 72"/>
                  <a:gd name="T14" fmla="*/ 0 w 84"/>
                  <a:gd name="T15" fmla="*/ 56 h 72"/>
                  <a:gd name="T16" fmla="*/ 15 w 84"/>
                  <a:gd name="T17" fmla="*/ 72 h 72"/>
                  <a:gd name="T18" fmla="*/ 82 w 84"/>
                  <a:gd name="T19" fmla="*/ 72 h 72"/>
                  <a:gd name="T20" fmla="*/ 84 w 84"/>
                  <a:gd name="T21" fmla="*/ 70 h 72"/>
                  <a:gd name="T22" fmla="*/ 84 w 84"/>
                  <a:gd name="T23" fmla="*/ 67 h 72"/>
                  <a:gd name="T24" fmla="*/ 82 w 84"/>
                  <a:gd name="T25" fmla="*/ 6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4" h="72">
                    <a:moveTo>
                      <a:pt x="82" y="65"/>
                    </a:moveTo>
                    <a:cubicBezTo>
                      <a:pt x="15" y="65"/>
                      <a:pt x="15" y="65"/>
                      <a:pt x="15" y="65"/>
                    </a:cubicBezTo>
                    <a:cubicBezTo>
                      <a:pt x="11" y="65"/>
                      <a:pt x="7" y="61"/>
                      <a:pt x="7" y="56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6" y="0"/>
                      <a:pt x="5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5" y="72"/>
                    </a:cubicBezTo>
                    <a:cubicBezTo>
                      <a:pt x="82" y="72"/>
                      <a:pt x="82" y="72"/>
                      <a:pt x="82" y="72"/>
                    </a:cubicBezTo>
                    <a:cubicBezTo>
                      <a:pt x="83" y="72"/>
                      <a:pt x="84" y="71"/>
                      <a:pt x="84" y="70"/>
                    </a:cubicBezTo>
                    <a:cubicBezTo>
                      <a:pt x="84" y="67"/>
                      <a:pt x="84" y="67"/>
                      <a:pt x="84" y="67"/>
                    </a:cubicBezTo>
                    <a:cubicBezTo>
                      <a:pt x="84" y="66"/>
                      <a:pt x="83" y="65"/>
                      <a:pt x="82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10"/>
              <p:cNvSpPr>
                <a:spLocks/>
              </p:cNvSpPr>
              <p:nvPr/>
            </p:nvSpPr>
            <p:spPr bwMode="auto">
              <a:xfrm>
                <a:off x="6515363" y="5619708"/>
                <a:ext cx="315913" cy="276225"/>
              </a:xfrm>
              <a:custGeom>
                <a:avLst/>
                <a:gdLst>
                  <a:gd name="T0" fmla="*/ 81 w 84"/>
                  <a:gd name="T1" fmla="*/ 65 h 72"/>
                  <a:gd name="T2" fmla="*/ 14 w 84"/>
                  <a:gd name="T3" fmla="*/ 65 h 72"/>
                  <a:gd name="T4" fmla="*/ 7 w 84"/>
                  <a:gd name="T5" fmla="*/ 56 h 72"/>
                  <a:gd name="T6" fmla="*/ 7 w 84"/>
                  <a:gd name="T7" fmla="*/ 16 h 72"/>
                  <a:gd name="T8" fmla="*/ 9 w 84"/>
                  <a:gd name="T9" fmla="*/ 10 h 72"/>
                  <a:gd name="T10" fmla="*/ 14 w 84"/>
                  <a:gd name="T11" fmla="*/ 7 h 72"/>
                  <a:gd name="T12" fmla="*/ 81 w 84"/>
                  <a:gd name="T13" fmla="*/ 8 h 72"/>
                  <a:gd name="T14" fmla="*/ 84 w 84"/>
                  <a:gd name="T15" fmla="*/ 5 h 72"/>
                  <a:gd name="T16" fmla="*/ 84 w 84"/>
                  <a:gd name="T17" fmla="*/ 2 h 72"/>
                  <a:gd name="T18" fmla="*/ 81 w 84"/>
                  <a:gd name="T19" fmla="*/ 0 h 72"/>
                  <a:gd name="T20" fmla="*/ 14 w 84"/>
                  <a:gd name="T21" fmla="*/ 0 h 72"/>
                  <a:gd name="T22" fmla="*/ 4 w 84"/>
                  <a:gd name="T23" fmla="*/ 5 h 72"/>
                  <a:gd name="T24" fmla="*/ 0 w 84"/>
                  <a:gd name="T25" fmla="*/ 15 h 72"/>
                  <a:gd name="T26" fmla="*/ 0 w 84"/>
                  <a:gd name="T27" fmla="*/ 56 h 72"/>
                  <a:gd name="T28" fmla="*/ 14 w 84"/>
                  <a:gd name="T29" fmla="*/ 72 h 72"/>
                  <a:gd name="T30" fmla="*/ 81 w 84"/>
                  <a:gd name="T31" fmla="*/ 72 h 72"/>
                  <a:gd name="T32" fmla="*/ 84 w 84"/>
                  <a:gd name="T33" fmla="*/ 70 h 72"/>
                  <a:gd name="T34" fmla="*/ 84 w 84"/>
                  <a:gd name="T35" fmla="*/ 67 h 72"/>
                  <a:gd name="T36" fmla="*/ 81 w 84"/>
                  <a:gd name="T37" fmla="*/ 6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4" h="72">
                    <a:moveTo>
                      <a:pt x="81" y="65"/>
                    </a:moveTo>
                    <a:cubicBezTo>
                      <a:pt x="14" y="65"/>
                      <a:pt x="14" y="65"/>
                      <a:pt x="14" y="65"/>
                    </a:cubicBezTo>
                    <a:cubicBezTo>
                      <a:pt x="10" y="65"/>
                      <a:pt x="7" y="61"/>
                      <a:pt x="7" y="5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3"/>
                      <a:pt x="8" y="11"/>
                      <a:pt x="9" y="10"/>
                    </a:cubicBezTo>
                    <a:cubicBezTo>
                      <a:pt x="11" y="8"/>
                      <a:pt x="12" y="7"/>
                      <a:pt x="14" y="7"/>
                    </a:cubicBezTo>
                    <a:cubicBezTo>
                      <a:pt x="81" y="8"/>
                      <a:pt x="81" y="8"/>
                      <a:pt x="81" y="8"/>
                    </a:cubicBezTo>
                    <a:cubicBezTo>
                      <a:pt x="83" y="8"/>
                      <a:pt x="84" y="7"/>
                      <a:pt x="84" y="5"/>
                    </a:cubicBezTo>
                    <a:cubicBezTo>
                      <a:pt x="84" y="2"/>
                      <a:pt x="84" y="2"/>
                      <a:pt x="84" y="2"/>
                    </a:cubicBezTo>
                    <a:cubicBezTo>
                      <a:pt x="84" y="1"/>
                      <a:pt x="83" y="0"/>
                      <a:pt x="81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0" y="0"/>
                      <a:pt x="7" y="2"/>
                      <a:pt x="4" y="5"/>
                    </a:cubicBezTo>
                    <a:cubicBezTo>
                      <a:pt x="1" y="8"/>
                      <a:pt x="0" y="11"/>
                      <a:pt x="0" y="15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6" y="72"/>
                      <a:pt x="14" y="72"/>
                    </a:cubicBezTo>
                    <a:cubicBezTo>
                      <a:pt x="81" y="72"/>
                      <a:pt x="81" y="72"/>
                      <a:pt x="81" y="72"/>
                    </a:cubicBezTo>
                    <a:cubicBezTo>
                      <a:pt x="83" y="72"/>
                      <a:pt x="84" y="71"/>
                      <a:pt x="84" y="70"/>
                    </a:cubicBezTo>
                    <a:cubicBezTo>
                      <a:pt x="84" y="67"/>
                      <a:pt x="84" y="67"/>
                      <a:pt x="84" y="67"/>
                    </a:cubicBezTo>
                    <a:cubicBezTo>
                      <a:pt x="84" y="66"/>
                      <a:pt x="83" y="65"/>
                      <a:pt x="81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11"/>
              <p:cNvSpPr>
                <a:spLocks/>
              </p:cNvSpPr>
              <p:nvPr/>
            </p:nvSpPr>
            <p:spPr bwMode="auto">
              <a:xfrm>
                <a:off x="7034475" y="5746708"/>
                <a:ext cx="149225" cy="26988"/>
              </a:xfrm>
              <a:custGeom>
                <a:avLst/>
                <a:gdLst>
                  <a:gd name="T0" fmla="*/ 38 w 40"/>
                  <a:gd name="T1" fmla="*/ 0 h 7"/>
                  <a:gd name="T2" fmla="*/ 2 w 40"/>
                  <a:gd name="T3" fmla="*/ 0 h 7"/>
                  <a:gd name="T4" fmla="*/ 0 w 40"/>
                  <a:gd name="T5" fmla="*/ 2 h 7"/>
                  <a:gd name="T6" fmla="*/ 0 w 40"/>
                  <a:gd name="T7" fmla="*/ 5 h 7"/>
                  <a:gd name="T8" fmla="*/ 2 w 40"/>
                  <a:gd name="T9" fmla="*/ 7 h 7"/>
                  <a:gd name="T10" fmla="*/ 38 w 40"/>
                  <a:gd name="T11" fmla="*/ 7 h 7"/>
                  <a:gd name="T12" fmla="*/ 38 w 40"/>
                  <a:gd name="T13" fmla="*/ 7 h 7"/>
                  <a:gd name="T14" fmla="*/ 40 w 40"/>
                  <a:gd name="T15" fmla="*/ 5 h 7"/>
                  <a:gd name="T16" fmla="*/ 40 w 40"/>
                  <a:gd name="T17" fmla="*/ 2 h 7"/>
                  <a:gd name="T18" fmla="*/ 38 w 40"/>
                  <a:gd name="T1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7">
                    <a:moveTo>
                      <a:pt x="3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1" y="7"/>
                      <a:pt x="2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9" y="7"/>
                      <a:pt x="40" y="6"/>
                      <a:pt x="40" y="5"/>
                    </a:cubicBezTo>
                    <a:cubicBezTo>
                      <a:pt x="40" y="2"/>
                      <a:pt x="40" y="2"/>
                      <a:pt x="40" y="2"/>
                    </a:cubicBezTo>
                    <a:cubicBezTo>
                      <a:pt x="40" y="1"/>
                      <a:pt x="39" y="0"/>
                      <a:pt x="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12"/>
              <p:cNvSpPr>
                <a:spLocks/>
              </p:cNvSpPr>
              <p:nvPr/>
            </p:nvSpPr>
            <p:spPr bwMode="auto">
              <a:xfrm>
                <a:off x="6966213" y="5619708"/>
                <a:ext cx="312738" cy="276225"/>
              </a:xfrm>
              <a:custGeom>
                <a:avLst/>
                <a:gdLst>
                  <a:gd name="T0" fmla="*/ 83 w 83"/>
                  <a:gd name="T1" fmla="*/ 67 h 72"/>
                  <a:gd name="T2" fmla="*/ 81 w 83"/>
                  <a:gd name="T3" fmla="*/ 65 h 72"/>
                  <a:gd name="T4" fmla="*/ 14 w 83"/>
                  <a:gd name="T5" fmla="*/ 65 h 72"/>
                  <a:gd name="T6" fmla="*/ 7 w 83"/>
                  <a:gd name="T7" fmla="*/ 56 h 72"/>
                  <a:gd name="T8" fmla="*/ 7 w 83"/>
                  <a:gd name="T9" fmla="*/ 16 h 72"/>
                  <a:gd name="T10" fmla="*/ 9 w 83"/>
                  <a:gd name="T11" fmla="*/ 10 h 72"/>
                  <a:gd name="T12" fmla="*/ 14 w 83"/>
                  <a:gd name="T13" fmla="*/ 7 h 72"/>
                  <a:gd name="T14" fmla="*/ 81 w 83"/>
                  <a:gd name="T15" fmla="*/ 7 h 72"/>
                  <a:gd name="T16" fmla="*/ 83 w 83"/>
                  <a:gd name="T17" fmla="*/ 5 h 72"/>
                  <a:gd name="T18" fmla="*/ 83 w 83"/>
                  <a:gd name="T19" fmla="*/ 2 h 72"/>
                  <a:gd name="T20" fmla="*/ 81 w 83"/>
                  <a:gd name="T21" fmla="*/ 0 h 72"/>
                  <a:gd name="T22" fmla="*/ 14 w 83"/>
                  <a:gd name="T23" fmla="*/ 0 h 72"/>
                  <a:gd name="T24" fmla="*/ 4 w 83"/>
                  <a:gd name="T25" fmla="*/ 5 h 72"/>
                  <a:gd name="T26" fmla="*/ 0 w 83"/>
                  <a:gd name="T27" fmla="*/ 15 h 72"/>
                  <a:gd name="T28" fmla="*/ 0 w 83"/>
                  <a:gd name="T29" fmla="*/ 56 h 72"/>
                  <a:gd name="T30" fmla="*/ 14 w 83"/>
                  <a:gd name="T31" fmla="*/ 72 h 72"/>
                  <a:gd name="T32" fmla="*/ 81 w 83"/>
                  <a:gd name="T33" fmla="*/ 72 h 72"/>
                  <a:gd name="T34" fmla="*/ 83 w 83"/>
                  <a:gd name="T35" fmla="*/ 70 h 72"/>
                  <a:gd name="T36" fmla="*/ 83 w 83"/>
                  <a:gd name="T37" fmla="*/ 67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3" h="72">
                    <a:moveTo>
                      <a:pt x="83" y="67"/>
                    </a:moveTo>
                    <a:cubicBezTo>
                      <a:pt x="83" y="66"/>
                      <a:pt x="82" y="65"/>
                      <a:pt x="81" y="65"/>
                    </a:cubicBezTo>
                    <a:cubicBezTo>
                      <a:pt x="14" y="65"/>
                      <a:pt x="14" y="65"/>
                      <a:pt x="14" y="65"/>
                    </a:cubicBezTo>
                    <a:cubicBezTo>
                      <a:pt x="10" y="65"/>
                      <a:pt x="7" y="61"/>
                      <a:pt x="7" y="5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3"/>
                      <a:pt x="8" y="11"/>
                      <a:pt x="9" y="10"/>
                    </a:cubicBezTo>
                    <a:cubicBezTo>
                      <a:pt x="10" y="8"/>
                      <a:pt x="12" y="7"/>
                      <a:pt x="14" y="7"/>
                    </a:cubicBezTo>
                    <a:cubicBezTo>
                      <a:pt x="81" y="7"/>
                      <a:pt x="81" y="7"/>
                      <a:pt x="81" y="7"/>
                    </a:cubicBezTo>
                    <a:cubicBezTo>
                      <a:pt x="82" y="7"/>
                      <a:pt x="83" y="6"/>
                      <a:pt x="83" y="5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83" y="1"/>
                      <a:pt x="82" y="0"/>
                      <a:pt x="81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0" y="0"/>
                      <a:pt x="6" y="2"/>
                      <a:pt x="4" y="5"/>
                    </a:cubicBezTo>
                    <a:cubicBezTo>
                      <a:pt x="1" y="8"/>
                      <a:pt x="0" y="11"/>
                      <a:pt x="0" y="15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6" y="72"/>
                      <a:pt x="14" y="72"/>
                    </a:cubicBezTo>
                    <a:cubicBezTo>
                      <a:pt x="81" y="72"/>
                      <a:pt x="81" y="72"/>
                      <a:pt x="81" y="72"/>
                    </a:cubicBezTo>
                    <a:cubicBezTo>
                      <a:pt x="82" y="72"/>
                      <a:pt x="83" y="71"/>
                      <a:pt x="83" y="70"/>
                    </a:cubicBezTo>
                    <a:lnTo>
                      <a:pt x="83" y="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13"/>
              <p:cNvSpPr>
                <a:spLocks/>
              </p:cNvSpPr>
              <p:nvPr/>
            </p:nvSpPr>
            <p:spPr bwMode="auto">
              <a:xfrm>
                <a:off x="4619888" y="5619708"/>
                <a:ext cx="176213" cy="276225"/>
              </a:xfrm>
              <a:custGeom>
                <a:avLst/>
                <a:gdLst>
                  <a:gd name="T0" fmla="*/ 46 w 47"/>
                  <a:gd name="T1" fmla="*/ 34 h 72"/>
                  <a:gd name="T2" fmla="*/ 6 w 47"/>
                  <a:gd name="T3" fmla="*/ 1 h 72"/>
                  <a:gd name="T4" fmla="*/ 5 w 47"/>
                  <a:gd name="T5" fmla="*/ 0 h 72"/>
                  <a:gd name="T6" fmla="*/ 3 w 47"/>
                  <a:gd name="T7" fmla="*/ 1 h 72"/>
                  <a:gd name="T8" fmla="*/ 1 w 47"/>
                  <a:gd name="T9" fmla="*/ 3 h 72"/>
                  <a:gd name="T10" fmla="*/ 1 w 47"/>
                  <a:gd name="T11" fmla="*/ 6 h 72"/>
                  <a:gd name="T12" fmla="*/ 39 w 47"/>
                  <a:gd name="T13" fmla="*/ 39 h 72"/>
                  <a:gd name="T14" fmla="*/ 39 w 47"/>
                  <a:gd name="T15" fmla="*/ 70 h 72"/>
                  <a:gd name="T16" fmla="*/ 42 w 47"/>
                  <a:gd name="T17" fmla="*/ 72 h 72"/>
                  <a:gd name="T18" fmla="*/ 42 w 47"/>
                  <a:gd name="T19" fmla="*/ 72 h 72"/>
                  <a:gd name="T20" fmla="*/ 45 w 47"/>
                  <a:gd name="T21" fmla="*/ 72 h 72"/>
                  <a:gd name="T22" fmla="*/ 47 w 47"/>
                  <a:gd name="T23" fmla="*/ 70 h 72"/>
                  <a:gd name="T24" fmla="*/ 47 w 47"/>
                  <a:gd name="T25" fmla="*/ 37 h 72"/>
                  <a:gd name="T26" fmla="*/ 46 w 47"/>
                  <a:gd name="T27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7" h="72">
                    <a:moveTo>
                      <a:pt x="46" y="34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0" y="5"/>
                      <a:pt x="1" y="6"/>
                    </a:cubicBezTo>
                    <a:cubicBezTo>
                      <a:pt x="39" y="39"/>
                      <a:pt x="39" y="39"/>
                      <a:pt x="39" y="39"/>
                    </a:cubicBezTo>
                    <a:cubicBezTo>
                      <a:pt x="39" y="70"/>
                      <a:pt x="39" y="70"/>
                      <a:pt x="39" y="70"/>
                    </a:cubicBezTo>
                    <a:cubicBezTo>
                      <a:pt x="39" y="71"/>
                      <a:pt x="40" y="72"/>
                      <a:pt x="42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45" y="72"/>
                      <a:pt x="45" y="72"/>
                      <a:pt x="45" y="72"/>
                    </a:cubicBezTo>
                    <a:cubicBezTo>
                      <a:pt x="46" y="72"/>
                      <a:pt x="47" y="71"/>
                      <a:pt x="47" y="70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7" y="36"/>
                      <a:pt x="47" y="35"/>
                      <a:pt x="46" y="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14"/>
              <p:cNvSpPr>
                <a:spLocks/>
              </p:cNvSpPr>
              <p:nvPr/>
            </p:nvSpPr>
            <p:spPr bwMode="auto">
              <a:xfrm>
                <a:off x="4807213" y="5611771"/>
                <a:ext cx="142875" cy="127000"/>
              </a:xfrm>
              <a:custGeom>
                <a:avLst/>
                <a:gdLst>
                  <a:gd name="T0" fmla="*/ 36 w 38"/>
                  <a:gd name="T1" fmla="*/ 1 h 33"/>
                  <a:gd name="T2" fmla="*/ 34 w 38"/>
                  <a:gd name="T3" fmla="*/ 0 h 33"/>
                  <a:gd name="T4" fmla="*/ 33 w 38"/>
                  <a:gd name="T5" fmla="*/ 1 h 33"/>
                  <a:gd name="T6" fmla="*/ 1 w 38"/>
                  <a:gd name="T7" fmla="*/ 27 h 33"/>
                  <a:gd name="T8" fmla="*/ 1 w 38"/>
                  <a:gd name="T9" fmla="*/ 30 h 33"/>
                  <a:gd name="T10" fmla="*/ 3 w 38"/>
                  <a:gd name="T11" fmla="*/ 33 h 33"/>
                  <a:gd name="T12" fmla="*/ 5 w 38"/>
                  <a:gd name="T13" fmla="*/ 33 h 33"/>
                  <a:gd name="T14" fmla="*/ 6 w 38"/>
                  <a:gd name="T15" fmla="*/ 33 h 33"/>
                  <a:gd name="T16" fmla="*/ 37 w 38"/>
                  <a:gd name="T17" fmla="*/ 6 h 33"/>
                  <a:gd name="T18" fmla="*/ 38 w 38"/>
                  <a:gd name="T19" fmla="*/ 3 h 33"/>
                  <a:gd name="T20" fmla="*/ 36 w 38"/>
                  <a:gd name="T21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" h="33">
                    <a:moveTo>
                      <a:pt x="36" y="1"/>
                    </a:moveTo>
                    <a:cubicBezTo>
                      <a:pt x="36" y="0"/>
                      <a:pt x="35" y="0"/>
                      <a:pt x="34" y="0"/>
                    </a:cubicBezTo>
                    <a:cubicBezTo>
                      <a:pt x="34" y="0"/>
                      <a:pt x="33" y="0"/>
                      <a:pt x="33" y="1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0" y="28"/>
                      <a:pt x="0" y="29"/>
                      <a:pt x="1" y="30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4" y="33"/>
                      <a:pt x="4" y="33"/>
                      <a:pt x="5" y="33"/>
                    </a:cubicBezTo>
                    <a:cubicBezTo>
                      <a:pt x="5" y="33"/>
                      <a:pt x="6" y="33"/>
                      <a:pt x="6" y="33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8" y="6"/>
                      <a:pt x="38" y="4"/>
                      <a:pt x="38" y="3"/>
                    </a:cubicBezTo>
                    <a:lnTo>
                      <a:pt x="3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15"/>
              <p:cNvSpPr>
                <a:spLocks/>
              </p:cNvSpPr>
              <p:nvPr/>
            </p:nvSpPr>
            <p:spPr bwMode="auto">
              <a:xfrm>
                <a:off x="5529525" y="5619708"/>
                <a:ext cx="354013" cy="276225"/>
              </a:xfrm>
              <a:custGeom>
                <a:avLst/>
                <a:gdLst>
                  <a:gd name="T0" fmla="*/ 94 w 94"/>
                  <a:gd name="T1" fmla="*/ 70 h 72"/>
                  <a:gd name="T2" fmla="*/ 94 w 94"/>
                  <a:gd name="T3" fmla="*/ 69 h 72"/>
                  <a:gd name="T4" fmla="*/ 94 w 94"/>
                  <a:gd name="T5" fmla="*/ 69 h 72"/>
                  <a:gd name="T6" fmla="*/ 61 w 94"/>
                  <a:gd name="T7" fmla="*/ 8 h 72"/>
                  <a:gd name="T8" fmla="*/ 47 w 94"/>
                  <a:gd name="T9" fmla="*/ 0 h 72"/>
                  <a:gd name="T10" fmla="*/ 33 w 94"/>
                  <a:gd name="T11" fmla="*/ 8 h 72"/>
                  <a:gd name="T12" fmla="*/ 0 w 94"/>
                  <a:gd name="T13" fmla="*/ 69 h 72"/>
                  <a:gd name="T14" fmla="*/ 0 w 94"/>
                  <a:gd name="T15" fmla="*/ 69 h 72"/>
                  <a:gd name="T16" fmla="*/ 0 w 94"/>
                  <a:gd name="T17" fmla="*/ 70 h 72"/>
                  <a:gd name="T18" fmla="*/ 2 w 94"/>
                  <a:gd name="T19" fmla="*/ 72 h 72"/>
                  <a:gd name="T20" fmla="*/ 2 w 94"/>
                  <a:gd name="T21" fmla="*/ 72 h 72"/>
                  <a:gd name="T22" fmla="*/ 2 w 94"/>
                  <a:gd name="T23" fmla="*/ 72 h 72"/>
                  <a:gd name="T24" fmla="*/ 2 w 94"/>
                  <a:gd name="T25" fmla="*/ 72 h 72"/>
                  <a:gd name="T26" fmla="*/ 2 w 94"/>
                  <a:gd name="T27" fmla="*/ 72 h 72"/>
                  <a:gd name="T28" fmla="*/ 4 w 94"/>
                  <a:gd name="T29" fmla="*/ 72 h 72"/>
                  <a:gd name="T30" fmla="*/ 4 w 94"/>
                  <a:gd name="T31" fmla="*/ 72 h 72"/>
                  <a:gd name="T32" fmla="*/ 5 w 94"/>
                  <a:gd name="T33" fmla="*/ 72 h 72"/>
                  <a:gd name="T34" fmla="*/ 6 w 94"/>
                  <a:gd name="T35" fmla="*/ 72 h 72"/>
                  <a:gd name="T36" fmla="*/ 6 w 94"/>
                  <a:gd name="T37" fmla="*/ 71 h 72"/>
                  <a:gd name="T38" fmla="*/ 6 w 94"/>
                  <a:gd name="T39" fmla="*/ 71 h 72"/>
                  <a:gd name="T40" fmla="*/ 40 w 94"/>
                  <a:gd name="T41" fmla="*/ 12 h 72"/>
                  <a:gd name="T42" fmla="*/ 47 w 94"/>
                  <a:gd name="T43" fmla="*/ 7 h 72"/>
                  <a:gd name="T44" fmla="*/ 55 w 94"/>
                  <a:gd name="T45" fmla="*/ 12 h 72"/>
                  <a:gd name="T46" fmla="*/ 88 w 94"/>
                  <a:gd name="T47" fmla="*/ 71 h 72"/>
                  <a:gd name="T48" fmla="*/ 88 w 94"/>
                  <a:gd name="T49" fmla="*/ 71 h 72"/>
                  <a:gd name="T50" fmla="*/ 89 w 94"/>
                  <a:gd name="T51" fmla="*/ 72 h 72"/>
                  <a:gd name="T52" fmla="*/ 89 w 94"/>
                  <a:gd name="T53" fmla="*/ 72 h 72"/>
                  <a:gd name="T54" fmla="*/ 90 w 94"/>
                  <a:gd name="T55" fmla="*/ 72 h 72"/>
                  <a:gd name="T56" fmla="*/ 90 w 94"/>
                  <a:gd name="T57" fmla="*/ 72 h 72"/>
                  <a:gd name="T58" fmla="*/ 92 w 94"/>
                  <a:gd name="T59" fmla="*/ 72 h 72"/>
                  <a:gd name="T60" fmla="*/ 92 w 94"/>
                  <a:gd name="T61" fmla="*/ 72 h 72"/>
                  <a:gd name="T62" fmla="*/ 92 w 94"/>
                  <a:gd name="T63" fmla="*/ 72 h 72"/>
                  <a:gd name="T64" fmla="*/ 92 w 94"/>
                  <a:gd name="T65" fmla="*/ 72 h 72"/>
                  <a:gd name="T66" fmla="*/ 92 w 94"/>
                  <a:gd name="T67" fmla="*/ 72 h 72"/>
                  <a:gd name="T68" fmla="*/ 94 w 94"/>
                  <a:gd name="T69" fmla="*/ 7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4" h="72">
                    <a:moveTo>
                      <a:pt x="94" y="70"/>
                    </a:moveTo>
                    <a:cubicBezTo>
                      <a:pt x="94" y="70"/>
                      <a:pt x="94" y="69"/>
                      <a:pt x="94" y="69"/>
                    </a:cubicBezTo>
                    <a:cubicBezTo>
                      <a:pt x="94" y="69"/>
                      <a:pt x="94" y="69"/>
                      <a:pt x="94" y="69"/>
                    </a:cubicBezTo>
                    <a:cubicBezTo>
                      <a:pt x="93" y="67"/>
                      <a:pt x="61" y="8"/>
                      <a:pt x="61" y="8"/>
                    </a:cubicBezTo>
                    <a:cubicBezTo>
                      <a:pt x="58" y="3"/>
                      <a:pt x="53" y="0"/>
                      <a:pt x="47" y="0"/>
                    </a:cubicBezTo>
                    <a:cubicBezTo>
                      <a:pt x="41" y="0"/>
                      <a:pt x="36" y="3"/>
                      <a:pt x="33" y="8"/>
                    </a:cubicBezTo>
                    <a:cubicBezTo>
                      <a:pt x="33" y="8"/>
                      <a:pt x="1" y="67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70"/>
                      <a:pt x="0" y="70"/>
                    </a:cubicBezTo>
                    <a:cubicBezTo>
                      <a:pt x="0" y="71"/>
                      <a:pt x="1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3" y="72"/>
                      <a:pt x="4" y="72"/>
                      <a:pt x="4" y="72"/>
                    </a:cubicBezTo>
                    <a:cubicBezTo>
                      <a:pt x="4" y="72"/>
                      <a:pt x="4" y="72"/>
                      <a:pt x="4" y="72"/>
                    </a:cubicBezTo>
                    <a:cubicBezTo>
                      <a:pt x="5" y="72"/>
                      <a:pt x="5" y="72"/>
                      <a:pt x="5" y="72"/>
                    </a:cubicBezTo>
                    <a:cubicBezTo>
                      <a:pt x="5" y="72"/>
                      <a:pt x="5" y="72"/>
                      <a:pt x="6" y="72"/>
                    </a:cubicBezTo>
                    <a:cubicBezTo>
                      <a:pt x="6" y="72"/>
                      <a:pt x="6" y="72"/>
                      <a:pt x="6" y="71"/>
                    </a:cubicBezTo>
                    <a:cubicBezTo>
                      <a:pt x="6" y="71"/>
                      <a:pt x="6" y="71"/>
                      <a:pt x="6" y="71"/>
                    </a:cubicBezTo>
                    <a:cubicBezTo>
                      <a:pt x="6" y="71"/>
                      <a:pt x="37" y="16"/>
                      <a:pt x="40" y="12"/>
                    </a:cubicBezTo>
                    <a:cubicBezTo>
                      <a:pt x="42" y="8"/>
                      <a:pt x="44" y="7"/>
                      <a:pt x="47" y="7"/>
                    </a:cubicBezTo>
                    <a:cubicBezTo>
                      <a:pt x="50" y="7"/>
                      <a:pt x="52" y="8"/>
                      <a:pt x="55" y="12"/>
                    </a:cubicBezTo>
                    <a:cubicBezTo>
                      <a:pt x="57" y="16"/>
                      <a:pt x="88" y="71"/>
                      <a:pt x="88" y="71"/>
                    </a:cubicBezTo>
                    <a:cubicBezTo>
                      <a:pt x="88" y="71"/>
                      <a:pt x="88" y="71"/>
                      <a:pt x="88" y="71"/>
                    </a:cubicBezTo>
                    <a:cubicBezTo>
                      <a:pt x="88" y="72"/>
                      <a:pt x="88" y="72"/>
                      <a:pt x="89" y="72"/>
                    </a:cubicBezTo>
                    <a:cubicBezTo>
                      <a:pt x="89" y="72"/>
                      <a:pt x="89" y="72"/>
                      <a:pt x="89" y="72"/>
                    </a:cubicBezTo>
                    <a:cubicBezTo>
                      <a:pt x="89" y="72"/>
                      <a:pt x="89" y="72"/>
                      <a:pt x="90" y="72"/>
                    </a:cubicBezTo>
                    <a:cubicBezTo>
                      <a:pt x="90" y="72"/>
                      <a:pt x="90" y="72"/>
                      <a:pt x="90" y="72"/>
                    </a:cubicBezTo>
                    <a:cubicBezTo>
                      <a:pt x="90" y="72"/>
                      <a:pt x="91" y="72"/>
                      <a:pt x="92" y="72"/>
                    </a:cubicBezTo>
                    <a:cubicBezTo>
                      <a:pt x="92" y="72"/>
                      <a:pt x="92" y="72"/>
                      <a:pt x="92" y="72"/>
                    </a:cubicBezTo>
                    <a:cubicBezTo>
                      <a:pt x="92" y="72"/>
                      <a:pt x="92" y="72"/>
                      <a:pt x="92" y="72"/>
                    </a:cubicBezTo>
                    <a:cubicBezTo>
                      <a:pt x="92" y="72"/>
                      <a:pt x="92" y="72"/>
                      <a:pt x="92" y="72"/>
                    </a:cubicBezTo>
                    <a:cubicBezTo>
                      <a:pt x="92" y="72"/>
                      <a:pt x="92" y="72"/>
                      <a:pt x="92" y="72"/>
                    </a:cubicBezTo>
                    <a:cubicBezTo>
                      <a:pt x="94" y="72"/>
                      <a:pt x="94" y="71"/>
                      <a:pt x="94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0247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4" r="7234" b="854"/>
          <a:stretch/>
        </p:blipFill>
        <p:spPr>
          <a:xfrm>
            <a:off x="0" y="0"/>
            <a:ext cx="12192000" cy="687847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5221" y="1832227"/>
            <a:ext cx="7030453" cy="2387600"/>
          </a:xfr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5221" y="4311902"/>
            <a:ext cx="7030453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3148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88" b="20791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5221" y="1832227"/>
            <a:ext cx="7030453" cy="2387600"/>
          </a:xfr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5221" y="4311902"/>
            <a:ext cx="7030453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8822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5" b="-1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5221" y="1832227"/>
            <a:ext cx="7030453" cy="2387600"/>
          </a:xfr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5221" y="4311902"/>
            <a:ext cx="7030453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0473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" b="1258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5221" y="1832227"/>
            <a:ext cx="7030453" cy="2387600"/>
          </a:xfr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5221" y="4311902"/>
            <a:ext cx="7030453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4801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5221" y="1832227"/>
            <a:ext cx="7030453" cy="2387600"/>
          </a:xfr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5221" y="4311902"/>
            <a:ext cx="7030453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47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5221" y="1832227"/>
            <a:ext cx="7030453" cy="2387600"/>
          </a:xfr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5221" y="4311902"/>
            <a:ext cx="7030453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144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5626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5626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2015 Cylance, Inc.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4A4B-4B7E-405D-9FF7-F1BD45DBFB3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882374"/>
            <a:ext cx="11277600" cy="38158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13500"/>
            <a:ext cx="3124200" cy="365125"/>
          </a:xfrm>
          <a:prstGeom prst="rect">
            <a:avLst/>
          </a:prstGeom>
        </p:spPr>
        <p:txBody>
          <a:bodyPr anchor="ctr"/>
          <a:lstStyle>
            <a:lvl1pPr>
              <a:defRPr lang="en-US" sz="1050" kern="1200" smtClean="0">
                <a:solidFill>
                  <a:schemeClr val="tx1">
                    <a:tint val="7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defRPr>
            </a:lvl1pPr>
          </a:lstStyle>
          <a:p>
            <a:fld id="{DD212E73-3EFF-408E-9E91-4BC1F4FA24EA}" type="datetime1">
              <a:rPr lang="en-US" smtClean="0"/>
              <a:pPr/>
              <a:t>3/22/2018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54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81163"/>
            <a:ext cx="5540375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05075"/>
            <a:ext cx="5540375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5626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56260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2015 Cylance, Inc.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4A4B-4B7E-405D-9FF7-F1BD45DBFB3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91592"/>
            <a:ext cx="11277600" cy="54503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882374"/>
            <a:ext cx="11277600" cy="38158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13500"/>
            <a:ext cx="3124200" cy="365125"/>
          </a:xfrm>
          <a:prstGeom prst="rect">
            <a:avLst/>
          </a:prstGeom>
        </p:spPr>
        <p:txBody>
          <a:bodyPr anchor="ctr"/>
          <a:lstStyle>
            <a:lvl1pPr>
              <a:defRPr lang="en-US" sz="1050" kern="1200" smtClean="0">
                <a:solidFill>
                  <a:schemeClr val="tx1">
                    <a:tint val="7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defRPr>
            </a:lvl1pPr>
          </a:lstStyle>
          <a:p>
            <a:fld id="{DD212E73-3EFF-408E-9E91-4BC1F4FA24EA}" type="datetime1">
              <a:rPr lang="en-US" smtClean="0"/>
              <a:pPr/>
              <a:t>3/22/2018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05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2015 Cylance, Inc.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4A4B-4B7E-405D-9FF7-F1BD45DBFB3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882374"/>
            <a:ext cx="11277600" cy="38158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13500"/>
            <a:ext cx="3124200" cy="365125"/>
          </a:xfrm>
          <a:prstGeom prst="rect">
            <a:avLst/>
          </a:prstGeom>
        </p:spPr>
        <p:txBody>
          <a:bodyPr anchor="ctr"/>
          <a:lstStyle>
            <a:lvl1pPr>
              <a:defRPr lang="en-US" sz="1050" kern="1200" smtClean="0">
                <a:solidFill>
                  <a:schemeClr val="tx1">
                    <a:tint val="7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defRPr>
            </a:lvl1pPr>
          </a:lstStyle>
          <a:p>
            <a:fld id="{DD212E73-3EFF-408E-9E91-4BC1F4FA24EA}" type="datetime1">
              <a:rPr lang="en-US" smtClean="0"/>
              <a:pPr/>
              <a:t>3/22/2018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17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2015 Cylance, Inc.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4A4B-4B7E-405D-9FF7-F1BD45DBFB35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13500"/>
            <a:ext cx="3124200" cy="365125"/>
          </a:xfrm>
          <a:prstGeom prst="rect">
            <a:avLst/>
          </a:prstGeom>
        </p:spPr>
        <p:txBody>
          <a:bodyPr anchor="ctr"/>
          <a:lstStyle>
            <a:lvl1pPr>
              <a:defRPr lang="en-US" sz="1050" kern="1200" smtClean="0">
                <a:solidFill>
                  <a:schemeClr val="tx1">
                    <a:tint val="7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defRPr>
            </a:lvl1pPr>
          </a:lstStyle>
          <a:p>
            <a:fld id="{DD212E73-3EFF-408E-9E91-4BC1F4FA24EA}" type="datetime1">
              <a:rPr lang="en-US" smtClean="0"/>
              <a:pPr/>
              <a:t>3/22/2018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34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88" b="20791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221" y="1832227"/>
            <a:ext cx="6792829" cy="2387600"/>
          </a:xfr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221" y="4311902"/>
            <a:ext cx="6792829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574259" y="408174"/>
            <a:ext cx="2437297" cy="368317"/>
            <a:chOff x="574259" y="408174"/>
            <a:chExt cx="2437297" cy="368317"/>
          </a:xfrm>
        </p:grpSpPr>
        <p:grpSp>
          <p:nvGrpSpPr>
            <p:cNvPr id="8" name="Group 7"/>
            <p:cNvGrpSpPr/>
            <p:nvPr/>
          </p:nvGrpSpPr>
          <p:grpSpPr>
            <a:xfrm>
              <a:off x="574259" y="408174"/>
              <a:ext cx="284796" cy="368317"/>
              <a:chOff x="3567375" y="5546683"/>
              <a:chExt cx="330201" cy="427038"/>
            </a:xfrm>
            <a:solidFill>
              <a:srgbClr val="69D03B"/>
            </a:solidFill>
          </p:grpSpPr>
          <p:sp>
            <p:nvSpPr>
              <p:cNvPr id="20" name="Freeform 5"/>
              <p:cNvSpPr>
                <a:spLocks/>
              </p:cNvSpPr>
              <p:nvPr/>
            </p:nvSpPr>
            <p:spPr bwMode="auto">
              <a:xfrm>
                <a:off x="3686438" y="5546683"/>
                <a:ext cx="211138" cy="384175"/>
              </a:xfrm>
              <a:custGeom>
                <a:avLst/>
                <a:gdLst>
                  <a:gd name="T0" fmla="*/ 48 w 56"/>
                  <a:gd name="T1" fmla="*/ 9 h 100"/>
                  <a:gd name="T2" fmla="*/ 48 w 56"/>
                  <a:gd name="T3" fmla="*/ 9 h 100"/>
                  <a:gd name="T4" fmla="*/ 28 w 56"/>
                  <a:gd name="T5" fmla="*/ 4 h 100"/>
                  <a:gd name="T6" fmla="*/ 28 w 56"/>
                  <a:gd name="T7" fmla="*/ 39 h 100"/>
                  <a:gd name="T8" fmla="*/ 25 w 56"/>
                  <a:gd name="T9" fmla="*/ 48 h 100"/>
                  <a:gd name="T10" fmla="*/ 18 w 56"/>
                  <a:gd name="T11" fmla="*/ 57 h 100"/>
                  <a:gd name="T12" fmla="*/ 16 w 56"/>
                  <a:gd name="T13" fmla="*/ 54 h 100"/>
                  <a:gd name="T14" fmla="*/ 22 w 56"/>
                  <a:gd name="T15" fmla="*/ 46 h 100"/>
                  <a:gd name="T16" fmla="*/ 24 w 56"/>
                  <a:gd name="T17" fmla="*/ 39 h 100"/>
                  <a:gd name="T18" fmla="*/ 24 w 56"/>
                  <a:gd name="T19" fmla="*/ 3 h 100"/>
                  <a:gd name="T20" fmla="*/ 14 w 56"/>
                  <a:gd name="T21" fmla="*/ 0 h 100"/>
                  <a:gd name="T22" fmla="*/ 14 w 56"/>
                  <a:gd name="T23" fmla="*/ 0 h 100"/>
                  <a:gd name="T24" fmla="*/ 12 w 56"/>
                  <a:gd name="T25" fmla="*/ 0 h 100"/>
                  <a:gd name="T26" fmla="*/ 12 w 56"/>
                  <a:gd name="T27" fmla="*/ 0 h 100"/>
                  <a:gd name="T28" fmla="*/ 12 w 56"/>
                  <a:gd name="T29" fmla="*/ 0 h 100"/>
                  <a:gd name="T30" fmla="*/ 10 w 56"/>
                  <a:gd name="T31" fmla="*/ 0 h 100"/>
                  <a:gd name="T32" fmla="*/ 10 w 56"/>
                  <a:gd name="T33" fmla="*/ 0 h 100"/>
                  <a:gd name="T34" fmla="*/ 0 w 56"/>
                  <a:gd name="T35" fmla="*/ 3 h 100"/>
                  <a:gd name="T36" fmla="*/ 0 w 56"/>
                  <a:gd name="T37" fmla="*/ 37 h 100"/>
                  <a:gd name="T38" fmla="*/ 2 w 56"/>
                  <a:gd name="T39" fmla="*/ 44 h 100"/>
                  <a:gd name="T40" fmla="*/ 28 w 56"/>
                  <a:gd name="T41" fmla="*/ 76 h 100"/>
                  <a:gd name="T42" fmla="*/ 31 w 56"/>
                  <a:gd name="T43" fmla="*/ 86 h 100"/>
                  <a:gd name="T44" fmla="*/ 31 w 56"/>
                  <a:gd name="T45" fmla="*/ 100 h 100"/>
                  <a:gd name="T46" fmla="*/ 52 w 56"/>
                  <a:gd name="T47" fmla="*/ 86 h 100"/>
                  <a:gd name="T48" fmla="*/ 52 w 56"/>
                  <a:gd name="T49" fmla="*/ 86 h 100"/>
                  <a:gd name="T50" fmla="*/ 56 w 56"/>
                  <a:gd name="T51" fmla="*/ 78 h 100"/>
                  <a:gd name="T52" fmla="*/ 56 w 56"/>
                  <a:gd name="T53" fmla="*/ 18 h 100"/>
                  <a:gd name="T54" fmla="*/ 48 w 56"/>
                  <a:gd name="T55" fmla="*/ 9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6" h="100">
                    <a:moveTo>
                      <a:pt x="48" y="9"/>
                    </a:moveTo>
                    <a:cubicBezTo>
                      <a:pt x="48" y="9"/>
                      <a:pt x="48" y="9"/>
                      <a:pt x="48" y="9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39"/>
                      <a:pt x="28" y="39"/>
                      <a:pt x="28" y="39"/>
                    </a:cubicBezTo>
                    <a:cubicBezTo>
                      <a:pt x="28" y="42"/>
                      <a:pt x="27" y="46"/>
                      <a:pt x="25" y="48"/>
                    </a:cubicBezTo>
                    <a:cubicBezTo>
                      <a:pt x="18" y="57"/>
                      <a:pt x="18" y="57"/>
                      <a:pt x="18" y="57"/>
                    </a:cubicBezTo>
                    <a:cubicBezTo>
                      <a:pt x="16" y="54"/>
                      <a:pt x="16" y="54"/>
                      <a:pt x="16" y="54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3" y="45"/>
                      <a:pt x="24" y="41"/>
                      <a:pt x="24" y="39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9"/>
                      <a:pt x="1" y="43"/>
                      <a:pt x="2" y="44"/>
                    </a:cubicBezTo>
                    <a:cubicBezTo>
                      <a:pt x="28" y="76"/>
                      <a:pt x="28" y="76"/>
                      <a:pt x="28" y="76"/>
                    </a:cubicBezTo>
                    <a:cubicBezTo>
                      <a:pt x="30" y="79"/>
                      <a:pt x="31" y="83"/>
                      <a:pt x="31" y="86"/>
                    </a:cubicBezTo>
                    <a:cubicBezTo>
                      <a:pt x="31" y="100"/>
                      <a:pt x="31" y="100"/>
                      <a:pt x="31" y="100"/>
                    </a:cubicBezTo>
                    <a:cubicBezTo>
                      <a:pt x="52" y="86"/>
                      <a:pt x="52" y="86"/>
                      <a:pt x="52" y="86"/>
                    </a:cubicBezTo>
                    <a:cubicBezTo>
                      <a:pt x="52" y="86"/>
                      <a:pt x="52" y="86"/>
                      <a:pt x="52" y="86"/>
                    </a:cubicBezTo>
                    <a:cubicBezTo>
                      <a:pt x="54" y="84"/>
                      <a:pt x="56" y="81"/>
                      <a:pt x="56" y="78"/>
                    </a:cubicBezTo>
                    <a:cubicBezTo>
                      <a:pt x="56" y="18"/>
                      <a:pt x="56" y="18"/>
                      <a:pt x="56" y="18"/>
                    </a:cubicBezTo>
                    <a:cubicBezTo>
                      <a:pt x="56" y="13"/>
                      <a:pt x="53" y="9"/>
                      <a:pt x="48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6"/>
              <p:cNvSpPr>
                <a:spLocks/>
              </p:cNvSpPr>
              <p:nvPr/>
            </p:nvSpPr>
            <p:spPr bwMode="auto">
              <a:xfrm>
                <a:off x="3567375" y="5560971"/>
                <a:ext cx="209550" cy="412750"/>
              </a:xfrm>
              <a:custGeom>
                <a:avLst/>
                <a:gdLst>
                  <a:gd name="T0" fmla="*/ 54 w 56"/>
                  <a:gd name="T1" fmla="*/ 75 h 107"/>
                  <a:gd name="T2" fmla="*/ 28 w 56"/>
                  <a:gd name="T3" fmla="*/ 43 h 107"/>
                  <a:gd name="T4" fmla="*/ 24 w 56"/>
                  <a:gd name="T5" fmla="*/ 33 h 107"/>
                  <a:gd name="T6" fmla="*/ 24 w 56"/>
                  <a:gd name="T7" fmla="*/ 0 h 107"/>
                  <a:gd name="T8" fmla="*/ 8 w 56"/>
                  <a:gd name="T9" fmla="*/ 5 h 107"/>
                  <a:gd name="T10" fmla="*/ 8 w 56"/>
                  <a:gd name="T11" fmla="*/ 5 h 107"/>
                  <a:gd name="T12" fmla="*/ 0 w 56"/>
                  <a:gd name="T13" fmla="*/ 14 h 107"/>
                  <a:gd name="T14" fmla="*/ 0 w 56"/>
                  <a:gd name="T15" fmla="*/ 74 h 107"/>
                  <a:gd name="T16" fmla="*/ 4 w 56"/>
                  <a:gd name="T17" fmla="*/ 82 h 107"/>
                  <a:gd name="T18" fmla="*/ 4 w 56"/>
                  <a:gd name="T19" fmla="*/ 82 h 107"/>
                  <a:gd name="T20" fmla="*/ 25 w 56"/>
                  <a:gd name="T21" fmla="*/ 96 h 107"/>
                  <a:gd name="T22" fmla="*/ 25 w 56"/>
                  <a:gd name="T23" fmla="*/ 82 h 107"/>
                  <a:gd name="T24" fmla="*/ 28 w 56"/>
                  <a:gd name="T25" fmla="*/ 73 h 107"/>
                  <a:gd name="T26" fmla="*/ 37 w 56"/>
                  <a:gd name="T27" fmla="*/ 61 h 107"/>
                  <a:gd name="T28" fmla="*/ 40 w 56"/>
                  <a:gd name="T29" fmla="*/ 64 h 107"/>
                  <a:gd name="T30" fmla="*/ 31 w 56"/>
                  <a:gd name="T31" fmla="*/ 74 h 107"/>
                  <a:gd name="T32" fmla="*/ 29 w 56"/>
                  <a:gd name="T33" fmla="*/ 88 h 107"/>
                  <a:gd name="T34" fmla="*/ 29 w 56"/>
                  <a:gd name="T35" fmla="*/ 98 h 107"/>
                  <a:gd name="T36" fmla="*/ 38 w 56"/>
                  <a:gd name="T37" fmla="*/ 105 h 107"/>
                  <a:gd name="T38" fmla="*/ 38 w 56"/>
                  <a:gd name="T39" fmla="*/ 105 h 107"/>
                  <a:gd name="T40" fmla="*/ 44 w 56"/>
                  <a:gd name="T41" fmla="*/ 107 h 107"/>
                  <a:gd name="T42" fmla="*/ 44 w 56"/>
                  <a:gd name="T43" fmla="*/ 107 h 107"/>
                  <a:gd name="T44" fmla="*/ 44 w 56"/>
                  <a:gd name="T45" fmla="*/ 107 h 107"/>
                  <a:gd name="T46" fmla="*/ 50 w 56"/>
                  <a:gd name="T47" fmla="*/ 105 h 107"/>
                  <a:gd name="T48" fmla="*/ 50 w 56"/>
                  <a:gd name="T49" fmla="*/ 105 h 107"/>
                  <a:gd name="T50" fmla="*/ 56 w 56"/>
                  <a:gd name="T51" fmla="*/ 100 h 107"/>
                  <a:gd name="T52" fmla="*/ 56 w 56"/>
                  <a:gd name="T53" fmla="*/ 82 h 107"/>
                  <a:gd name="T54" fmla="*/ 54 w 56"/>
                  <a:gd name="T55" fmla="*/ 75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6" h="107">
                    <a:moveTo>
                      <a:pt x="54" y="75"/>
                    </a:moveTo>
                    <a:cubicBezTo>
                      <a:pt x="28" y="43"/>
                      <a:pt x="28" y="43"/>
                      <a:pt x="28" y="43"/>
                    </a:cubicBezTo>
                    <a:cubicBezTo>
                      <a:pt x="26" y="41"/>
                      <a:pt x="24" y="36"/>
                      <a:pt x="24" y="33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3" y="5"/>
                      <a:pt x="0" y="9"/>
                      <a:pt x="0" y="1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2" y="80"/>
                      <a:pt x="4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25" y="96"/>
                      <a:pt x="25" y="96"/>
                      <a:pt x="25" y="96"/>
                    </a:cubicBezTo>
                    <a:cubicBezTo>
                      <a:pt x="25" y="82"/>
                      <a:pt x="25" y="82"/>
                      <a:pt x="25" y="82"/>
                    </a:cubicBezTo>
                    <a:cubicBezTo>
                      <a:pt x="25" y="79"/>
                      <a:pt x="26" y="75"/>
                      <a:pt x="28" y="73"/>
                    </a:cubicBezTo>
                    <a:cubicBezTo>
                      <a:pt x="37" y="61"/>
                      <a:pt x="37" y="61"/>
                      <a:pt x="37" y="61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31" y="74"/>
                      <a:pt x="31" y="74"/>
                      <a:pt x="31" y="74"/>
                    </a:cubicBezTo>
                    <a:cubicBezTo>
                      <a:pt x="29" y="77"/>
                      <a:pt x="29" y="81"/>
                      <a:pt x="29" y="88"/>
                    </a:cubicBezTo>
                    <a:cubicBezTo>
                      <a:pt x="29" y="98"/>
                      <a:pt x="29" y="98"/>
                      <a:pt x="29" y="98"/>
                    </a:cubicBezTo>
                    <a:cubicBezTo>
                      <a:pt x="38" y="105"/>
                      <a:pt x="38" y="105"/>
                      <a:pt x="38" y="105"/>
                    </a:cubicBezTo>
                    <a:cubicBezTo>
                      <a:pt x="38" y="105"/>
                      <a:pt x="38" y="105"/>
                      <a:pt x="38" y="105"/>
                    </a:cubicBezTo>
                    <a:cubicBezTo>
                      <a:pt x="40" y="106"/>
                      <a:pt x="42" y="107"/>
                      <a:pt x="44" y="107"/>
                    </a:cubicBezTo>
                    <a:cubicBezTo>
                      <a:pt x="44" y="107"/>
                      <a:pt x="44" y="107"/>
                      <a:pt x="44" y="107"/>
                    </a:cubicBezTo>
                    <a:cubicBezTo>
                      <a:pt x="44" y="107"/>
                      <a:pt x="44" y="107"/>
                      <a:pt x="44" y="107"/>
                    </a:cubicBezTo>
                    <a:cubicBezTo>
                      <a:pt x="46" y="107"/>
                      <a:pt x="48" y="106"/>
                      <a:pt x="50" y="105"/>
                    </a:cubicBezTo>
                    <a:cubicBezTo>
                      <a:pt x="50" y="105"/>
                      <a:pt x="50" y="105"/>
                      <a:pt x="50" y="105"/>
                    </a:cubicBezTo>
                    <a:cubicBezTo>
                      <a:pt x="56" y="100"/>
                      <a:pt x="56" y="100"/>
                      <a:pt x="56" y="100"/>
                    </a:cubicBezTo>
                    <a:cubicBezTo>
                      <a:pt x="56" y="82"/>
                      <a:pt x="56" y="82"/>
                      <a:pt x="56" y="82"/>
                    </a:cubicBezTo>
                    <a:cubicBezTo>
                      <a:pt x="56" y="80"/>
                      <a:pt x="55" y="77"/>
                      <a:pt x="54" y="7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051411" y="490682"/>
              <a:ext cx="1960145" cy="179288"/>
              <a:chOff x="4172213" y="5611771"/>
              <a:chExt cx="3106738" cy="284162"/>
            </a:xfrm>
          </p:grpSpPr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6018475" y="5619708"/>
                <a:ext cx="360363" cy="276225"/>
              </a:xfrm>
              <a:custGeom>
                <a:avLst/>
                <a:gdLst>
                  <a:gd name="T0" fmla="*/ 94 w 96"/>
                  <a:gd name="T1" fmla="*/ 0 h 72"/>
                  <a:gd name="T2" fmla="*/ 91 w 96"/>
                  <a:gd name="T3" fmla="*/ 0 h 72"/>
                  <a:gd name="T4" fmla="*/ 89 w 96"/>
                  <a:gd name="T5" fmla="*/ 2 h 72"/>
                  <a:gd name="T6" fmla="*/ 89 w 96"/>
                  <a:gd name="T7" fmla="*/ 58 h 72"/>
                  <a:gd name="T8" fmla="*/ 81 w 96"/>
                  <a:gd name="T9" fmla="*/ 65 h 72"/>
                  <a:gd name="T10" fmla="*/ 77 w 96"/>
                  <a:gd name="T11" fmla="*/ 63 h 72"/>
                  <a:gd name="T12" fmla="*/ 25 w 96"/>
                  <a:gd name="T13" fmla="*/ 5 h 72"/>
                  <a:gd name="T14" fmla="*/ 14 w 96"/>
                  <a:gd name="T15" fmla="*/ 0 h 72"/>
                  <a:gd name="T16" fmla="*/ 0 w 96"/>
                  <a:gd name="T17" fmla="*/ 16 h 72"/>
                  <a:gd name="T18" fmla="*/ 0 w 96"/>
                  <a:gd name="T19" fmla="*/ 70 h 72"/>
                  <a:gd name="T20" fmla="*/ 2 w 96"/>
                  <a:gd name="T21" fmla="*/ 72 h 72"/>
                  <a:gd name="T22" fmla="*/ 5 w 96"/>
                  <a:gd name="T23" fmla="*/ 72 h 72"/>
                  <a:gd name="T24" fmla="*/ 7 w 96"/>
                  <a:gd name="T25" fmla="*/ 70 h 72"/>
                  <a:gd name="T26" fmla="*/ 7 w 96"/>
                  <a:gd name="T27" fmla="*/ 16 h 72"/>
                  <a:gd name="T28" fmla="*/ 14 w 96"/>
                  <a:gd name="T29" fmla="*/ 7 h 72"/>
                  <a:gd name="T30" fmla="*/ 19 w 96"/>
                  <a:gd name="T31" fmla="*/ 10 h 72"/>
                  <a:gd name="T32" fmla="*/ 71 w 96"/>
                  <a:gd name="T33" fmla="*/ 68 h 72"/>
                  <a:gd name="T34" fmla="*/ 81 w 96"/>
                  <a:gd name="T35" fmla="*/ 72 h 72"/>
                  <a:gd name="T36" fmla="*/ 96 w 96"/>
                  <a:gd name="T37" fmla="*/ 58 h 72"/>
                  <a:gd name="T38" fmla="*/ 96 w 96"/>
                  <a:gd name="T39" fmla="*/ 2 h 72"/>
                  <a:gd name="T40" fmla="*/ 94 w 96"/>
                  <a:gd name="T41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6" h="72">
                    <a:moveTo>
                      <a:pt x="94" y="0"/>
                    </a:moveTo>
                    <a:cubicBezTo>
                      <a:pt x="91" y="0"/>
                      <a:pt x="91" y="0"/>
                      <a:pt x="91" y="0"/>
                    </a:cubicBezTo>
                    <a:cubicBezTo>
                      <a:pt x="90" y="0"/>
                      <a:pt x="89" y="1"/>
                      <a:pt x="89" y="2"/>
                    </a:cubicBezTo>
                    <a:cubicBezTo>
                      <a:pt x="89" y="58"/>
                      <a:pt x="89" y="58"/>
                      <a:pt x="89" y="58"/>
                    </a:cubicBezTo>
                    <a:cubicBezTo>
                      <a:pt x="89" y="65"/>
                      <a:pt x="83" y="65"/>
                      <a:pt x="81" y="65"/>
                    </a:cubicBezTo>
                    <a:cubicBezTo>
                      <a:pt x="80" y="65"/>
                      <a:pt x="78" y="64"/>
                      <a:pt x="77" y="63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2" y="2"/>
                      <a:pt x="18" y="0"/>
                      <a:pt x="14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1"/>
                      <a:pt x="1" y="72"/>
                      <a:pt x="2" y="72"/>
                    </a:cubicBezTo>
                    <a:cubicBezTo>
                      <a:pt x="5" y="72"/>
                      <a:pt x="5" y="72"/>
                      <a:pt x="5" y="72"/>
                    </a:cubicBezTo>
                    <a:cubicBezTo>
                      <a:pt x="6" y="72"/>
                      <a:pt x="7" y="71"/>
                      <a:pt x="7" y="70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1"/>
                      <a:pt x="11" y="7"/>
                      <a:pt x="14" y="7"/>
                    </a:cubicBezTo>
                    <a:cubicBezTo>
                      <a:pt x="16" y="7"/>
                      <a:pt x="18" y="8"/>
                      <a:pt x="19" y="10"/>
                    </a:cubicBezTo>
                    <a:cubicBezTo>
                      <a:pt x="71" y="68"/>
                      <a:pt x="71" y="68"/>
                      <a:pt x="71" y="68"/>
                    </a:cubicBezTo>
                    <a:cubicBezTo>
                      <a:pt x="74" y="71"/>
                      <a:pt x="78" y="72"/>
                      <a:pt x="81" y="72"/>
                    </a:cubicBezTo>
                    <a:cubicBezTo>
                      <a:pt x="90" y="72"/>
                      <a:pt x="96" y="67"/>
                      <a:pt x="96" y="58"/>
                    </a:cubicBezTo>
                    <a:cubicBezTo>
                      <a:pt x="96" y="2"/>
                      <a:pt x="96" y="2"/>
                      <a:pt x="96" y="2"/>
                    </a:cubicBezTo>
                    <a:cubicBezTo>
                      <a:pt x="96" y="1"/>
                      <a:pt x="95" y="0"/>
                      <a:pt x="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auto">
              <a:xfrm>
                <a:off x="4172213" y="5619708"/>
                <a:ext cx="312738" cy="276225"/>
              </a:xfrm>
              <a:custGeom>
                <a:avLst/>
                <a:gdLst>
                  <a:gd name="T0" fmla="*/ 81 w 83"/>
                  <a:gd name="T1" fmla="*/ 65 h 72"/>
                  <a:gd name="T2" fmla="*/ 14 w 83"/>
                  <a:gd name="T3" fmla="*/ 65 h 72"/>
                  <a:gd name="T4" fmla="*/ 7 w 83"/>
                  <a:gd name="T5" fmla="*/ 56 h 72"/>
                  <a:gd name="T6" fmla="*/ 7 w 83"/>
                  <a:gd name="T7" fmla="*/ 16 h 72"/>
                  <a:gd name="T8" fmla="*/ 9 w 83"/>
                  <a:gd name="T9" fmla="*/ 10 h 72"/>
                  <a:gd name="T10" fmla="*/ 14 w 83"/>
                  <a:gd name="T11" fmla="*/ 7 h 72"/>
                  <a:gd name="T12" fmla="*/ 81 w 83"/>
                  <a:gd name="T13" fmla="*/ 7 h 72"/>
                  <a:gd name="T14" fmla="*/ 83 w 83"/>
                  <a:gd name="T15" fmla="*/ 5 h 72"/>
                  <a:gd name="T16" fmla="*/ 83 w 83"/>
                  <a:gd name="T17" fmla="*/ 2 h 72"/>
                  <a:gd name="T18" fmla="*/ 81 w 83"/>
                  <a:gd name="T19" fmla="*/ 0 h 72"/>
                  <a:gd name="T20" fmla="*/ 14 w 83"/>
                  <a:gd name="T21" fmla="*/ 0 h 72"/>
                  <a:gd name="T22" fmla="*/ 4 w 83"/>
                  <a:gd name="T23" fmla="*/ 5 h 72"/>
                  <a:gd name="T24" fmla="*/ 0 w 83"/>
                  <a:gd name="T25" fmla="*/ 15 h 72"/>
                  <a:gd name="T26" fmla="*/ 0 w 83"/>
                  <a:gd name="T27" fmla="*/ 56 h 72"/>
                  <a:gd name="T28" fmla="*/ 14 w 83"/>
                  <a:gd name="T29" fmla="*/ 72 h 72"/>
                  <a:gd name="T30" fmla="*/ 81 w 83"/>
                  <a:gd name="T31" fmla="*/ 72 h 72"/>
                  <a:gd name="T32" fmla="*/ 83 w 83"/>
                  <a:gd name="T33" fmla="*/ 70 h 72"/>
                  <a:gd name="T34" fmla="*/ 83 w 83"/>
                  <a:gd name="T35" fmla="*/ 67 h 72"/>
                  <a:gd name="T36" fmla="*/ 81 w 83"/>
                  <a:gd name="T37" fmla="*/ 6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3" h="72">
                    <a:moveTo>
                      <a:pt x="81" y="65"/>
                    </a:moveTo>
                    <a:cubicBezTo>
                      <a:pt x="14" y="65"/>
                      <a:pt x="14" y="65"/>
                      <a:pt x="14" y="65"/>
                    </a:cubicBezTo>
                    <a:cubicBezTo>
                      <a:pt x="10" y="65"/>
                      <a:pt x="7" y="61"/>
                      <a:pt x="7" y="5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3"/>
                      <a:pt x="8" y="11"/>
                      <a:pt x="9" y="10"/>
                    </a:cubicBezTo>
                    <a:cubicBezTo>
                      <a:pt x="10" y="8"/>
                      <a:pt x="12" y="7"/>
                      <a:pt x="14" y="7"/>
                    </a:cubicBezTo>
                    <a:cubicBezTo>
                      <a:pt x="81" y="7"/>
                      <a:pt x="81" y="7"/>
                      <a:pt x="81" y="7"/>
                    </a:cubicBezTo>
                    <a:cubicBezTo>
                      <a:pt x="82" y="7"/>
                      <a:pt x="83" y="6"/>
                      <a:pt x="83" y="5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83" y="1"/>
                      <a:pt x="82" y="0"/>
                      <a:pt x="81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0" y="0"/>
                      <a:pt x="6" y="2"/>
                      <a:pt x="4" y="5"/>
                    </a:cubicBezTo>
                    <a:cubicBezTo>
                      <a:pt x="1" y="8"/>
                      <a:pt x="0" y="11"/>
                      <a:pt x="0" y="15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6" y="72"/>
                      <a:pt x="14" y="72"/>
                    </a:cubicBezTo>
                    <a:cubicBezTo>
                      <a:pt x="81" y="72"/>
                      <a:pt x="81" y="72"/>
                      <a:pt x="81" y="72"/>
                    </a:cubicBezTo>
                    <a:cubicBezTo>
                      <a:pt x="82" y="72"/>
                      <a:pt x="83" y="71"/>
                      <a:pt x="83" y="70"/>
                    </a:cubicBezTo>
                    <a:cubicBezTo>
                      <a:pt x="83" y="67"/>
                      <a:pt x="83" y="67"/>
                      <a:pt x="83" y="67"/>
                    </a:cubicBezTo>
                    <a:cubicBezTo>
                      <a:pt x="83" y="66"/>
                      <a:pt x="82" y="65"/>
                      <a:pt x="81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5078675" y="5619708"/>
                <a:ext cx="315913" cy="276225"/>
              </a:xfrm>
              <a:custGeom>
                <a:avLst/>
                <a:gdLst>
                  <a:gd name="T0" fmla="*/ 82 w 84"/>
                  <a:gd name="T1" fmla="*/ 65 h 72"/>
                  <a:gd name="T2" fmla="*/ 15 w 84"/>
                  <a:gd name="T3" fmla="*/ 65 h 72"/>
                  <a:gd name="T4" fmla="*/ 7 w 84"/>
                  <a:gd name="T5" fmla="*/ 56 h 72"/>
                  <a:gd name="T6" fmla="*/ 7 w 84"/>
                  <a:gd name="T7" fmla="*/ 2 h 72"/>
                  <a:gd name="T8" fmla="*/ 5 w 84"/>
                  <a:gd name="T9" fmla="*/ 0 h 72"/>
                  <a:gd name="T10" fmla="*/ 2 w 84"/>
                  <a:gd name="T11" fmla="*/ 0 h 72"/>
                  <a:gd name="T12" fmla="*/ 0 w 84"/>
                  <a:gd name="T13" fmla="*/ 2 h 72"/>
                  <a:gd name="T14" fmla="*/ 0 w 84"/>
                  <a:gd name="T15" fmla="*/ 56 h 72"/>
                  <a:gd name="T16" fmla="*/ 15 w 84"/>
                  <a:gd name="T17" fmla="*/ 72 h 72"/>
                  <a:gd name="T18" fmla="*/ 82 w 84"/>
                  <a:gd name="T19" fmla="*/ 72 h 72"/>
                  <a:gd name="T20" fmla="*/ 84 w 84"/>
                  <a:gd name="T21" fmla="*/ 70 h 72"/>
                  <a:gd name="T22" fmla="*/ 84 w 84"/>
                  <a:gd name="T23" fmla="*/ 67 h 72"/>
                  <a:gd name="T24" fmla="*/ 82 w 84"/>
                  <a:gd name="T25" fmla="*/ 6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4" h="72">
                    <a:moveTo>
                      <a:pt x="82" y="65"/>
                    </a:moveTo>
                    <a:cubicBezTo>
                      <a:pt x="15" y="65"/>
                      <a:pt x="15" y="65"/>
                      <a:pt x="15" y="65"/>
                    </a:cubicBezTo>
                    <a:cubicBezTo>
                      <a:pt x="11" y="65"/>
                      <a:pt x="7" y="61"/>
                      <a:pt x="7" y="56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6" y="0"/>
                      <a:pt x="5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5" y="72"/>
                    </a:cubicBezTo>
                    <a:cubicBezTo>
                      <a:pt x="82" y="72"/>
                      <a:pt x="82" y="72"/>
                      <a:pt x="82" y="72"/>
                    </a:cubicBezTo>
                    <a:cubicBezTo>
                      <a:pt x="83" y="72"/>
                      <a:pt x="84" y="71"/>
                      <a:pt x="84" y="70"/>
                    </a:cubicBezTo>
                    <a:cubicBezTo>
                      <a:pt x="84" y="67"/>
                      <a:pt x="84" y="67"/>
                      <a:pt x="84" y="67"/>
                    </a:cubicBezTo>
                    <a:cubicBezTo>
                      <a:pt x="84" y="66"/>
                      <a:pt x="83" y="65"/>
                      <a:pt x="82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6515363" y="5619708"/>
                <a:ext cx="315913" cy="276225"/>
              </a:xfrm>
              <a:custGeom>
                <a:avLst/>
                <a:gdLst>
                  <a:gd name="T0" fmla="*/ 81 w 84"/>
                  <a:gd name="T1" fmla="*/ 65 h 72"/>
                  <a:gd name="T2" fmla="*/ 14 w 84"/>
                  <a:gd name="T3" fmla="*/ 65 h 72"/>
                  <a:gd name="T4" fmla="*/ 7 w 84"/>
                  <a:gd name="T5" fmla="*/ 56 h 72"/>
                  <a:gd name="T6" fmla="*/ 7 w 84"/>
                  <a:gd name="T7" fmla="*/ 16 h 72"/>
                  <a:gd name="T8" fmla="*/ 9 w 84"/>
                  <a:gd name="T9" fmla="*/ 10 h 72"/>
                  <a:gd name="T10" fmla="*/ 14 w 84"/>
                  <a:gd name="T11" fmla="*/ 7 h 72"/>
                  <a:gd name="T12" fmla="*/ 81 w 84"/>
                  <a:gd name="T13" fmla="*/ 8 h 72"/>
                  <a:gd name="T14" fmla="*/ 84 w 84"/>
                  <a:gd name="T15" fmla="*/ 5 h 72"/>
                  <a:gd name="T16" fmla="*/ 84 w 84"/>
                  <a:gd name="T17" fmla="*/ 2 h 72"/>
                  <a:gd name="T18" fmla="*/ 81 w 84"/>
                  <a:gd name="T19" fmla="*/ 0 h 72"/>
                  <a:gd name="T20" fmla="*/ 14 w 84"/>
                  <a:gd name="T21" fmla="*/ 0 h 72"/>
                  <a:gd name="T22" fmla="*/ 4 w 84"/>
                  <a:gd name="T23" fmla="*/ 5 h 72"/>
                  <a:gd name="T24" fmla="*/ 0 w 84"/>
                  <a:gd name="T25" fmla="*/ 15 h 72"/>
                  <a:gd name="T26" fmla="*/ 0 w 84"/>
                  <a:gd name="T27" fmla="*/ 56 h 72"/>
                  <a:gd name="T28" fmla="*/ 14 w 84"/>
                  <a:gd name="T29" fmla="*/ 72 h 72"/>
                  <a:gd name="T30" fmla="*/ 81 w 84"/>
                  <a:gd name="T31" fmla="*/ 72 h 72"/>
                  <a:gd name="T32" fmla="*/ 84 w 84"/>
                  <a:gd name="T33" fmla="*/ 70 h 72"/>
                  <a:gd name="T34" fmla="*/ 84 w 84"/>
                  <a:gd name="T35" fmla="*/ 67 h 72"/>
                  <a:gd name="T36" fmla="*/ 81 w 84"/>
                  <a:gd name="T37" fmla="*/ 6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4" h="72">
                    <a:moveTo>
                      <a:pt x="81" y="65"/>
                    </a:moveTo>
                    <a:cubicBezTo>
                      <a:pt x="14" y="65"/>
                      <a:pt x="14" y="65"/>
                      <a:pt x="14" y="65"/>
                    </a:cubicBezTo>
                    <a:cubicBezTo>
                      <a:pt x="10" y="65"/>
                      <a:pt x="7" y="61"/>
                      <a:pt x="7" y="5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3"/>
                      <a:pt x="8" y="11"/>
                      <a:pt x="9" y="10"/>
                    </a:cubicBezTo>
                    <a:cubicBezTo>
                      <a:pt x="11" y="8"/>
                      <a:pt x="12" y="7"/>
                      <a:pt x="14" y="7"/>
                    </a:cubicBezTo>
                    <a:cubicBezTo>
                      <a:pt x="81" y="8"/>
                      <a:pt x="81" y="8"/>
                      <a:pt x="81" y="8"/>
                    </a:cubicBezTo>
                    <a:cubicBezTo>
                      <a:pt x="83" y="8"/>
                      <a:pt x="84" y="7"/>
                      <a:pt x="84" y="5"/>
                    </a:cubicBezTo>
                    <a:cubicBezTo>
                      <a:pt x="84" y="2"/>
                      <a:pt x="84" y="2"/>
                      <a:pt x="84" y="2"/>
                    </a:cubicBezTo>
                    <a:cubicBezTo>
                      <a:pt x="84" y="1"/>
                      <a:pt x="83" y="0"/>
                      <a:pt x="81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0" y="0"/>
                      <a:pt x="7" y="2"/>
                      <a:pt x="4" y="5"/>
                    </a:cubicBezTo>
                    <a:cubicBezTo>
                      <a:pt x="1" y="8"/>
                      <a:pt x="0" y="11"/>
                      <a:pt x="0" y="15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6" y="72"/>
                      <a:pt x="14" y="72"/>
                    </a:cubicBezTo>
                    <a:cubicBezTo>
                      <a:pt x="81" y="72"/>
                      <a:pt x="81" y="72"/>
                      <a:pt x="81" y="72"/>
                    </a:cubicBezTo>
                    <a:cubicBezTo>
                      <a:pt x="83" y="72"/>
                      <a:pt x="84" y="71"/>
                      <a:pt x="84" y="70"/>
                    </a:cubicBezTo>
                    <a:cubicBezTo>
                      <a:pt x="84" y="67"/>
                      <a:pt x="84" y="67"/>
                      <a:pt x="84" y="67"/>
                    </a:cubicBezTo>
                    <a:cubicBezTo>
                      <a:pt x="84" y="66"/>
                      <a:pt x="83" y="65"/>
                      <a:pt x="81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auto">
              <a:xfrm>
                <a:off x="7034475" y="5746708"/>
                <a:ext cx="149225" cy="26988"/>
              </a:xfrm>
              <a:custGeom>
                <a:avLst/>
                <a:gdLst>
                  <a:gd name="T0" fmla="*/ 38 w 40"/>
                  <a:gd name="T1" fmla="*/ 0 h 7"/>
                  <a:gd name="T2" fmla="*/ 2 w 40"/>
                  <a:gd name="T3" fmla="*/ 0 h 7"/>
                  <a:gd name="T4" fmla="*/ 0 w 40"/>
                  <a:gd name="T5" fmla="*/ 2 h 7"/>
                  <a:gd name="T6" fmla="*/ 0 w 40"/>
                  <a:gd name="T7" fmla="*/ 5 h 7"/>
                  <a:gd name="T8" fmla="*/ 2 w 40"/>
                  <a:gd name="T9" fmla="*/ 7 h 7"/>
                  <a:gd name="T10" fmla="*/ 38 w 40"/>
                  <a:gd name="T11" fmla="*/ 7 h 7"/>
                  <a:gd name="T12" fmla="*/ 38 w 40"/>
                  <a:gd name="T13" fmla="*/ 7 h 7"/>
                  <a:gd name="T14" fmla="*/ 40 w 40"/>
                  <a:gd name="T15" fmla="*/ 5 h 7"/>
                  <a:gd name="T16" fmla="*/ 40 w 40"/>
                  <a:gd name="T17" fmla="*/ 2 h 7"/>
                  <a:gd name="T18" fmla="*/ 38 w 40"/>
                  <a:gd name="T1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7">
                    <a:moveTo>
                      <a:pt x="3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1" y="7"/>
                      <a:pt x="2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9" y="7"/>
                      <a:pt x="40" y="6"/>
                      <a:pt x="40" y="5"/>
                    </a:cubicBezTo>
                    <a:cubicBezTo>
                      <a:pt x="40" y="2"/>
                      <a:pt x="40" y="2"/>
                      <a:pt x="40" y="2"/>
                    </a:cubicBezTo>
                    <a:cubicBezTo>
                      <a:pt x="40" y="1"/>
                      <a:pt x="39" y="0"/>
                      <a:pt x="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auto">
              <a:xfrm>
                <a:off x="6966213" y="5619708"/>
                <a:ext cx="312738" cy="276225"/>
              </a:xfrm>
              <a:custGeom>
                <a:avLst/>
                <a:gdLst>
                  <a:gd name="T0" fmla="*/ 83 w 83"/>
                  <a:gd name="T1" fmla="*/ 67 h 72"/>
                  <a:gd name="T2" fmla="*/ 81 w 83"/>
                  <a:gd name="T3" fmla="*/ 65 h 72"/>
                  <a:gd name="T4" fmla="*/ 14 w 83"/>
                  <a:gd name="T5" fmla="*/ 65 h 72"/>
                  <a:gd name="T6" fmla="*/ 7 w 83"/>
                  <a:gd name="T7" fmla="*/ 56 h 72"/>
                  <a:gd name="T8" fmla="*/ 7 w 83"/>
                  <a:gd name="T9" fmla="*/ 16 h 72"/>
                  <a:gd name="T10" fmla="*/ 9 w 83"/>
                  <a:gd name="T11" fmla="*/ 10 h 72"/>
                  <a:gd name="T12" fmla="*/ 14 w 83"/>
                  <a:gd name="T13" fmla="*/ 7 h 72"/>
                  <a:gd name="T14" fmla="*/ 81 w 83"/>
                  <a:gd name="T15" fmla="*/ 7 h 72"/>
                  <a:gd name="T16" fmla="*/ 83 w 83"/>
                  <a:gd name="T17" fmla="*/ 5 h 72"/>
                  <a:gd name="T18" fmla="*/ 83 w 83"/>
                  <a:gd name="T19" fmla="*/ 2 h 72"/>
                  <a:gd name="T20" fmla="*/ 81 w 83"/>
                  <a:gd name="T21" fmla="*/ 0 h 72"/>
                  <a:gd name="T22" fmla="*/ 14 w 83"/>
                  <a:gd name="T23" fmla="*/ 0 h 72"/>
                  <a:gd name="T24" fmla="*/ 4 w 83"/>
                  <a:gd name="T25" fmla="*/ 5 h 72"/>
                  <a:gd name="T26" fmla="*/ 0 w 83"/>
                  <a:gd name="T27" fmla="*/ 15 h 72"/>
                  <a:gd name="T28" fmla="*/ 0 w 83"/>
                  <a:gd name="T29" fmla="*/ 56 h 72"/>
                  <a:gd name="T30" fmla="*/ 14 w 83"/>
                  <a:gd name="T31" fmla="*/ 72 h 72"/>
                  <a:gd name="T32" fmla="*/ 81 w 83"/>
                  <a:gd name="T33" fmla="*/ 72 h 72"/>
                  <a:gd name="T34" fmla="*/ 83 w 83"/>
                  <a:gd name="T35" fmla="*/ 70 h 72"/>
                  <a:gd name="T36" fmla="*/ 83 w 83"/>
                  <a:gd name="T37" fmla="*/ 67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3" h="72">
                    <a:moveTo>
                      <a:pt x="83" y="67"/>
                    </a:moveTo>
                    <a:cubicBezTo>
                      <a:pt x="83" y="66"/>
                      <a:pt x="82" y="65"/>
                      <a:pt x="81" y="65"/>
                    </a:cubicBezTo>
                    <a:cubicBezTo>
                      <a:pt x="14" y="65"/>
                      <a:pt x="14" y="65"/>
                      <a:pt x="14" y="65"/>
                    </a:cubicBezTo>
                    <a:cubicBezTo>
                      <a:pt x="10" y="65"/>
                      <a:pt x="7" y="61"/>
                      <a:pt x="7" y="5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3"/>
                      <a:pt x="8" y="11"/>
                      <a:pt x="9" y="10"/>
                    </a:cubicBezTo>
                    <a:cubicBezTo>
                      <a:pt x="10" y="8"/>
                      <a:pt x="12" y="7"/>
                      <a:pt x="14" y="7"/>
                    </a:cubicBezTo>
                    <a:cubicBezTo>
                      <a:pt x="81" y="7"/>
                      <a:pt x="81" y="7"/>
                      <a:pt x="81" y="7"/>
                    </a:cubicBezTo>
                    <a:cubicBezTo>
                      <a:pt x="82" y="7"/>
                      <a:pt x="83" y="6"/>
                      <a:pt x="83" y="5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83" y="1"/>
                      <a:pt x="82" y="0"/>
                      <a:pt x="81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0" y="0"/>
                      <a:pt x="6" y="2"/>
                      <a:pt x="4" y="5"/>
                    </a:cubicBezTo>
                    <a:cubicBezTo>
                      <a:pt x="1" y="8"/>
                      <a:pt x="0" y="11"/>
                      <a:pt x="0" y="15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6" y="72"/>
                      <a:pt x="14" y="72"/>
                    </a:cubicBezTo>
                    <a:cubicBezTo>
                      <a:pt x="81" y="72"/>
                      <a:pt x="81" y="72"/>
                      <a:pt x="81" y="72"/>
                    </a:cubicBezTo>
                    <a:cubicBezTo>
                      <a:pt x="82" y="72"/>
                      <a:pt x="83" y="71"/>
                      <a:pt x="83" y="70"/>
                    </a:cubicBezTo>
                    <a:lnTo>
                      <a:pt x="83" y="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auto">
              <a:xfrm>
                <a:off x="4619888" y="5619708"/>
                <a:ext cx="176213" cy="276225"/>
              </a:xfrm>
              <a:custGeom>
                <a:avLst/>
                <a:gdLst>
                  <a:gd name="T0" fmla="*/ 46 w 47"/>
                  <a:gd name="T1" fmla="*/ 34 h 72"/>
                  <a:gd name="T2" fmla="*/ 6 w 47"/>
                  <a:gd name="T3" fmla="*/ 1 h 72"/>
                  <a:gd name="T4" fmla="*/ 5 w 47"/>
                  <a:gd name="T5" fmla="*/ 0 h 72"/>
                  <a:gd name="T6" fmla="*/ 3 w 47"/>
                  <a:gd name="T7" fmla="*/ 1 h 72"/>
                  <a:gd name="T8" fmla="*/ 1 w 47"/>
                  <a:gd name="T9" fmla="*/ 3 h 72"/>
                  <a:gd name="T10" fmla="*/ 1 w 47"/>
                  <a:gd name="T11" fmla="*/ 6 h 72"/>
                  <a:gd name="T12" fmla="*/ 39 w 47"/>
                  <a:gd name="T13" fmla="*/ 39 h 72"/>
                  <a:gd name="T14" fmla="*/ 39 w 47"/>
                  <a:gd name="T15" fmla="*/ 70 h 72"/>
                  <a:gd name="T16" fmla="*/ 42 w 47"/>
                  <a:gd name="T17" fmla="*/ 72 h 72"/>
                  <a:gd name="T18" fmla="*/ 42 w 47"/>
                  <a:gd name="T19" fmla="*/ 72 h 72"/>
                  <a:gd name="T20" fmla="*/ 45 w 47"/>
                  <a:gd name="T21" fmla="*/ 72 h 72"/>
                  <a:gd name="T22" fmla="*/ 47 w 47"/>
                  <a:gd name="T23" fmla="*/ 70 h 72"/>
                  <a:gd name="T24" fmla="*/ 47 w 47"/>
                  <a:gd name="T25" fmla="*/ 37 h 72"/>
                  <a:gd name="T26" fmla="*/ 46 w 47"/>
                  <a:gd name="T27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7" h="72">
                    <a:moveTo>
                      <a:pt x="46" y="34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0" y="5"/>
                      <a:pt x="1" y="6"/>
                    </a:cubicBezTo>
                    <a:cubicBezTo>
                      <a:pt x="39" y="39"/>
                      <a:pt x="39" y="39"/>
                      <a:pt x="39" y="39"/>
                    </a:cubicBezTo>
                    <a:cubicBezTo>
                      <a:pt x="39" y="70"/>
                      <a:pt x="39" y="70"/>
                      <a:pt x="39" y="70"/>
                    </a:cubicBezTo>
                    <a:cubicBezTo>
                      <a:pt x="39" y="71"/>
                      <a:pt x="40" y="72"/>
                      <a:pt x="42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45" y="72"/>
                      <a:pt x="45" y="72"/>
                      <a:pt x="45" y="72"/>
                    </a:cubicBezTo>
                    <a:cubicBezTo>
                      <a:pt x="46" y="72"/>
                      <a:pt x="47" y="71"/>
                      <a:pt x="47" y="70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7" y="36"/>
                      <a:pt x="47" y="35"/>
                      <a:pt x="46" y="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4807213" y="5611771"/>
                <a:ext cx="142875" cy="127000"/>
              </a:xfrm>
              <a:custGeom>
                <a:avLst/>
                <a:gdLst>
                  <a:gd name="T0" fmla="*/ 36 w 38"/>
                  <a:gd name="T1" fmla="*/ 1 h 33"/>
                  <a:gd name="T2" fmla="*/ 34 w 38"/>
                  <a:gd name="T3" fmla="*/ 0 h 33"/>
                  <a:gd name="T4" fmla="*/ 33 w 38"/>
                  <a:gd name="T5" fmla="*/ 1 h 33"/>
                  <a:gd name="T6" fmla="*/ 1 w 38"/>
                  <a:gd name="T7" fmla="*/ 27 h 33"/>
                  <a:gd name="T8" fmla="*/ 1 w 38"/>
                  <a:gd name="T9" fmla="*/ 30 h 33"/>
                  <a:gd name="T10" fmla="*/ 3 w 38"/>
                  <a:gd name="T11" fmla="*/ 33 h 33"/>
                  <a:gd name="T12" fmla="*/ 5 w 38"/>
                  <a:gd name="T13" fmla="*/ 33 h 33"/>
                  <a:gd name="T14" fmla="*/ 6 w 38"/>
                  <a:gd name="T15" fmla="*/ 33 h 33"/>
                  <a:gd name="T16" fmla="*/ 37 w 38"/>
                  <a:gd name="T17" fmla="*/ 6 h 33"/>
                  <a:gd name="T18" fmla="*/ 38 w 38"/>
                  <a:gd name="T19" fmla="*/ 3 h 33"/>
                  <a:gd name="T20" fmla="*/ 36 w 38"/>
                  <a:gd name="T21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" h="33">
                    <a:moveTo>
                      <a:pt x="36" y="1"/>
                    </a:moveTo>
                    <a:cubicBezTo>
                      <a:pt x="36" y="0"/>
                      <a:pt x="35" y="0"/>
                      <a:pt x="34" y="0"/>
                    </a:cubicBezTo>
                    <a:cubicBezTo>
                      <a:pt x="34" y="0"/>
                      <a:pt x="33" y="0"/>
                      <a:pt x="33" y="1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0" y="28"/>
                      <a:pt x="0" y="29"/>
                      <a:pt x="1" y="30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4" y="33"/>
                      <a:pt x="4" y="33"/>
                      <a:pt x="5" y="33"/>
                    </a:cubicBezTo>
                    <a:cubicBezTo>
                      <a:pt x="5" y="33"/>
                      <a:pt x="6" y="33"/>
                      <a:pt x="6" y="33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8" y="6"/>
                      <a:pt x="38" y="4"/>
                      <a:pt x="38" y="3"/>
                    </a:cubicBezTo>
                    <a:lnTo>
                      <a:pt x="3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5529525" y="5619708"/>
                <a:ext cx="354013" cy="276225"/>
              </a:xfrm>
              <a:custGeom>
                <a:avLst/>
                <a:gdLst>
                  <a:gd name="T0" fmla="*/ 94 w 94"/>
                  <a:gd name="T1" fmla="*/ 70 h 72"/>
                  <a:gd name="T2" fmla="*/ 94 w 94"/>
                  <a:gd name="T3" fmla="*/ 69 h 72"/>
                  <a:gd name="T4" fmla="*/ 94 w 94"/>
                  <a:gd name="T5" fmla="*/ 69 h 72"/>
                  <a:gd name="T6" fmla="*/ 61 w 94"/>
                  <a:gd name="T7" fmla="*/ 8 h 72"/>
                  <a:gd name="T8" fmla="*/ 47 w 94"/>
                  <a:gd name="T9" fmla="*/ 0 h 72"/>
                  <a:gd name="T10" fmla="*/ 33 w 94"/>
                  <a:gd name="T11" fmla="*/ 8 h 72"/>
                  <a:gd name="T12" fmla="*/ 0 w 94"/>
                  <a:gd name="T13" fmla="*/ 69 h 72"/>
                  <a:gd name="T14" fmla="*/ 0 w 94"/>
                  <a:gd name="T15" fmla="*/ 69 h 72"/>
                  <a:gd name="T16" fmla="*/ 0 w 94"/>
                  <a:gd name="T17" fmla="*/ 70 h 72"/>
                  <a:gd name="T18" fmla="*/ 2 w 94"/>
                  <a:gd name="T19" fmla="*/ 72 h 72"/>
                  <a:gd name="T20" fmla="*/ 2 w 94"/>
                  <a:gd name="T21" fmla="*/ 72 h 72"/>
                  <a:gd name="T22" fmla="*/ 2 w 94"/>
                  <a:gd name="T23" fmla="*/ 72 h 72"/>
                  <a:gd name="T24" fmla="*/ 2 w 94"/>
                  <a:gd name="T25" fmla="*/ 72 h 72"/>
                  <a:gd name="T26" fmla="*/ 2 w 94"/>
                  <a:gd name="T27" fmla="*/ 72 h 72"/>
                  <a:gd name="T28" fmla="*/ 4 w 94"/>
                  <a:gd name="T29" fmla="*/ 72 h 72"/>
                  <a:gd name="T30" fmla="*/ 4 w 94"/>
                  <a:gd name="T31" fmla="*/ 72 h 72"/>
                  <a:gd name="T32" fmla="*/ 5 w 94"/>
                  <a:gd name="T33" fmla="*/ 72 h 72"/>
                  <a:gd name="T34" fmla="*/ 6 w 94"/>
                  <a:gd name="T35" fmla="*/ 72 h 72"/>
                  <a:gd name="T36" fmla="*/ 6 w 94"/>
                  <a:gd name="T37" fmla="*/ 71 h 72"/>
                  <a:gd name="T38" fmla="*/ 6 w 94"/>
                  <a:gd name="T39" fmla="*/ 71 h 72"/>
                  <a:gd name="T40" fmla="*/ 40 w 94"/>
                  <a:gd name="T41" fmla="*/ 12 h 72"/>
                  <a:gd name="T42" fmla="*/ 47 w 94"/>
                  <a:gd name="T43" fmla="*/ 7 h 72"/>
                  <a:gd name="T44" fmla="*/ 55 w 94"/>
                  <a:gd name="T45" fmla="*/ 12 h 72"/>
                  <a:gd name="T46" fmla="*/ 88 w 94"/>
                  <a:gd name="T47" fmla="*/ 71 h 72"/>
                  <a:gd name="T48" fmla="*/ 88 w 94"/>
                  <a:gd name="T49" fmla="*/ 71 h 72"/>
                  <a:gd name="T50" fmla="*/ 89 w 94"/>
                  <a:gd name="T51" fmla="*/ 72 h 72"/>
                  <a:gd name="T52" fmla="*/ 89 w 94"/>
                  <a:gd name="T53" fmla="*/ 72 h 72"/>
                  <a:gd name="T54" fmla="*/ 90 w 94"/>
                  <a:gd name="T55" fmla="*/ 72 h 72"/>
                  <a:gd name="T56" fmla="*/ 90 w 94"/>
                  <a:gd name="T57" fmla="*/ 72 h 72"/>
                  <a:gd name="T58" fmla="*/ 92 w 94"/>
                  <a:gd name="T59" fmla="*/ 72 h 72"/>
                  <a:gd name="T60" fmla="*/ 92 w 94"/>
                  <a:gd name="T61" fmla="*/ 72 h 72"/>
                  <a:gd name="T62" fmla="*/ 92 w 94"/>
                  <a:gd name="T63" fmla="*/ 72 h 72"/>
                  <a:gd name="T64" fmla="*/ 92 w 94"/>
                  <a:gd name="T65" fmla="*/ 72 h 72"/>
                  <a:gd name="T66" fmla="*/ 92 w 94"/>
                  <a:gd name="T67" fmla="*/ 72 h 72"/>
                  <a:gd name="T68" fmla="*/ 94 w 94"/>
                  <a:gd name="T69" fmla="*/ 7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4" h="72">
                    <a:moveTo>
                      <a:pt x="94" y="70"/>
                    </a:moveTo>
                    <a:cubicBezTo>
                      <a:pt x="94" y="70"/>
                      <a:pt x="94" y="69"/>
                      <a:pt x="94" y="69"/>
                    </a:cubicBezTo>
                    <a:cubicBezTo>
                      <a:pt x="94" y="69"/>
                      <a:pt x="94" y="69"/>
                      <a:pt x="94" y="69"/>
                    </a:cubicBezTo>
                    <a:cubicBezTo>
                      <a:pt x="93" y="67"/>
                      <a:pt x="61" y="8"/>
                      <a:pt x="61" y="8"/>
                    </a:cubicBezTo>
                    <a:cubicBezTo>
                      <a:pt x="58" y="3"/>
                      <a:pt x="53" y="0"/>
                      <a:pt x="47" y="0"/>
                    </a:cubicBezTo>
                    <a:cubicBezTo>
                      <a:pt x="41" y="0"/>
                      <a:pt x="36" y="3"/>
                      <a:pt x="33" y="8"/>
                    </a:cubicBezTo>
                    <a:cubicBezTo>
                      <a:pt x="33" y="8"/>
                      <a:pt x="1" y="67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70"/>
                      <a:pt x="0" y="70"/>
                    </a:cubicBezTo>
                    <a:cubicBezTo>
                      <a:pt x="0" y="71"/>
                      <a:pt x="1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3" y="72"/>
                      <a:pt x="4" y="72"/>
                      <a:pt x="4" y="72"/>
                    </a:cubicBezTo>
                    <a:cubicBezTo>
                      <a:pt x="4" y="72"/>
                      <a:pt x="4" y="72"/>
                      <a:pt x="4" y="72"/>
                    </a:cubicBezTo>
                    <a:cubicBezTo>
                      <a:pt x="5" y="72"/>
                      <a:pt x="5" y="72"/>
                      <a:pt x="5" y="72"/>
                    </a:cubicBezTo>
                    <a:cubicBezTo>
                      <a:pt x="5" y="72"/>
                      <a:pt x="5" y="72"/>
                      <a:pt x="6" y="72"/>
                    </a:cubicBezTo>
                    <a:cubicBezTo>
                      <a:pt x="6" y="72"/>
                      <a:pt x="6" y="72"/>
                      <a:pt x="6" y="71"/>
                    </a:cubicBezTo>
                    <a:cubicBezTo>
                      <a:pt x="6" y="71"/>
                      <a:pt x="6" y="71"/>
                      <a:pt x="6" y="71"/>
                    </a:cubicBezTo>
                    <a:cubicBezTo>
                      <a:pt x="6" y="71"/>
                      <a:pt x="37" y="16"/>
                      <a:pt x="40" y="12"/>
                    </a:cubicBezTo>
                    <a:cubicBezTo>
                      <a:pt x="42" y="8"/>
                      <a:pt x="44" y="7"/>
                      <a:pt x="47" y="7"/>
                    </a:cubicBezTo>
                    <a:cubicBezTo>
                      <a:pt x="50" y="7"/>
                      <a:pt x="52" y="8"/>
                      <a:pt x="55" y="12"/>
                    </a:cubicBezTo>
                    <a:cubicBezTo>
                      <a:pt x="57" y="16"/>
                      <a:pt x="88" y="71"/>
                      <a:pt x="88" y="71"/>
                    </a:cubicBezTo>
                    <a:cubicBezTo>
                      <a:pt x="88" y="71"/>
                      <a:pt x="88" y="71"/>
                      <a:pt x="88" y="71"/>
                    </a:cubicBezTo>
                    <a:cubicBezTo>
                      <a:pt x="88" y="72"/>
                      <a:pt x="88" y="72"/>
                      <a:pt x="89" y="72"/>
                    </a:cubicBezTo>
                    <a:cubicBezTo>
                      <a:pt x="89" y="72"/>
                      <a:pt x="89" y="72"/>
                      <a:pt x="89" y="72"/>
                    </a:cubicBezTo>
                    <a:cubicBezTo>
                      <a:pt x="89" y="72"/>
                      <a:pt x="89" y="72"/>
                      <a:pt x="90" y="72"/>
                    </a:cubicBezTo>
                    <a:cubicBezTo>
                      <a:pt x="90" y="72"/>
                      <a:pt x="90" y="72"/>
                      <a:pt x="90" y="72"/>
                    </a:cubicBezTo>
                    <a:cubicBezTo>
                      <a:pt x="90" y="72"/>
                      <a:pt x="91" y="72"/>
                      <a:pt x="92" y="72"/>
                    </a:cubicBezTo>
                    <a:cubicBezTo>
                      <a:pt x="92" y="72"/>
                      <a:pt x="92" y="72"/>
                      <a:pt x="92" y="72"/>
                    </a:cubicBezTo>
                    <a:cubicBezTo>
                      <a:pt x="92" y="72"/>
                      <a:pt x="92" y="72"/>
                      <a:pt x="92" y="72"/>
                    </a:cubicBezTo>
                    <a:cubicBezTo>
                      <a:pt x="92" y="72"/>
                      <a:pt x="92" y="72"/>
                      <a:pt x="92" y="72"/>
                    </a:cubicBezTo>
                    <a:cubicBezTo>
                      <a:pt x="92" y="72"/>
                      <a:pt x="92" y="72"/>
                      <a:pt x="92" y="72"/>
                    </a:cubicBezTo>
                    <a:cubicBezTo>
                      <a:pt x="94" y="72"/>
                      <a:pt x="94" y="71"/>
                      <a:pt x="94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9529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2015 Cylance, Inc.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4A4B-4B7E-405D-9FF7-F1BD45DBFB35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13500"/>
            <a:ext cx="3124200" cy="365125"/>
          </a:xfrm>
          <a:prstGeom prst="rect">
            <a:avLst/>
          </a:prstGeom>
        </p:spPr>
        <p:txBody>
          <a:bodyPr anchor="ctr"/>
          <a:lstStyle>
            <a:lvl1pPr>
              <a:defRPr lang="en-US" sz="1050" kern="1200" smtClean="0">
                <a:solidFill>
                  <a:schemeClr val="tx1">
                    <a:tint val="7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defRPr>
            </a:lvl1pPr>
          </a:lstStyle>
          <a:p>
            <a:fld id="{DD212E73-3EFF-408E-9E91-4BC1F4FA24EA}" type="datetime1">
              <a:rPr lang="en-US" smtClean="0"/>
              <a:pPr/>
              <a:t>3/22/2018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02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4314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551612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4314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2015 Cylance, Inc.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4A4B-4B7E-405D-9FF7-F1BD45DBFB35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13500"/>
            <a:ext cx="3124200" cy="365125"/>
          </a:xfrm>
          <a:prstGeom prst="rect">
            <a:avLst/>
          </a:prstGeom>
        </p:spPr>
        <p:txBody>
          <a:bodyPr anchor="ctr"/>
          <a:lstStyle>
            <a:lvl1pPr>
              <a:defRPr lang="en-US" sz="1050" kern="1200" smtClean="0">
                <a:solidFill>
                  <a:schemeClr val="tx1">
                    <a:tint val="7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defRPr>
            </a:lvl1pPr>
          </a:lstStyle>
          <a:p>
            <a:fld id="{DD212E73-3EFF-408E-9E91-4BC1F4FA24EA}" type="datetime1">
              <a:rPr lang="en-US" smtClean="0"/>
              <a:pPr/>
              <a:t>3/22/2018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04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4314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5516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4314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2015 Cylance, Inc.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4A4B-4B7E-405D-9FF7-F1BD45DBFB35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13500"/>
            <a:ext cx="3124200" cy="365125"/>
          </a:xfrm>
          <a:prstGeom prst="rect">
            <a:avLst/>
          </a:prstGeom>
        </p:spPr>
        <p:txBody>
          <a:bodyPr anchor="ctr"/>
          <a:lstStyle>
            <a:lvl1pPr>
              <a:defRPr lang="en-US" sz="1050" kern="1200" smtClean="0">
                <a:solidFill>
                  <a:schemeClr val="tx1">
                    <a:tint val="7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defRPr>
            </a:lvl1pPr>
          </a:lstStyle>
          <a:p>
            <a:fld id="{DD212E73-3EFF-408E-9E91-4BC1F4FA24EA}" type="datetime1">
              <a:rPr lang="en-US" smtClean="0"/>
              <a:pPr/>
              <a:t>3/22/2018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0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33275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Emph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102" y="5272587"/>
            <a:ext cx="3526933" cy="48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6340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78" y="6556853"/>
            <a:ext cx="1241213" cy="172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838200" y="661652"/>
            <a:ext cx="10515600" cy="470898"/>
          </a:xfrm>
          <a:prstGeom prst="rect">
            <a:avLst/>
          </a:prstGeom>
        </p:spPr>
        <p:txBody>
          <a:bodyPr vert="horz" lIns="91440" tIns="91440" rIns="91440" bIns="45720" rtlCol="0" anchor="t">
            <a:spAutoFit/>
          </a:bodyPr>
          <a:lstStyle>
            <a:lvl1pPr>
              <a:defRPr cap="all" baseline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0"/>
          </p:nvPr>
        </p:nvSpPr>
        <p:spPr>
          <a:xfrm>
            <a:off x="838200" y="1470668"/>
            <a:ext cx="10515600" cy="2031325"/>
          </a:xfrm>
          <a:prstGeom prst="rect">
            <a:avLst/>
          </a:prstGeom>
        </p:spPr>
        <p:txBody>
          <a:bodyPr vert="horz" lIns="91440" tIns="91440" rIns="91440" bIns="45720" rtlCol="0" anchor="t">
            <a:sp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4304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916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&amp;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78" y="6556853"/>
            <a:ext cx="1241213" cy="172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54938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428509"/>
            <a:ext cx="12192000" cy="42949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78" y="6556853"/>
            <a:ext cx="1241213" cy="172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005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78" y="6556853"/>
            <a:ext cx="1241213" cy="172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838200" y="661652"/>
            <a:ext cx="10515600" cy="470898"/>
          </a:xfrm>
          <a:prstGeom prst="rect">
            <a:avLst/>
          </a:prstGeom>
        </p:spPr>
        <p:txBody>
          <a:bodyPr vert="horz" lIns="91440" tIns="91440" rIns="91440" bIns="45720" rtlCol="0" anchor="t">
            <a:spAutoFit/>
          </a:bodyPr>
          <a:lstStyle>
            <a:lvl1pPr>
              <a:defRPr cap="all" baseline="0"/>
            </a:lvl1pPr>
          </a:lstStyle>
          <a:p>
            <a:pPr lvl="0"/>
            <a:r>
              <a:rPr lang="en-US" dirty="0"/>
              <a:t>Click to edit Master </a:t>
            </a:r>
            <a:r>
              <a:rPr lang="en-US"/>
              <a:t>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8409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916">
          <p15:clr>
            <a:srgbClr val="FBAE40"/>
          </p15:clr>
        </p15:guide>
        <p15:guide id="2" pos="38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588" y="0"/>
            <a:ext cx="5373195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78" y="6556853"/>
            <a:ext cx="1241213" cy="172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2"/>
          <p:cNvSpPr>
            <a:spLocks noGrp="1"/>
          </p:cNvSpPr>
          <p:nvPr>
            <p:ph idx="11"/>
          </p:nvPr>
        </p:nvSpPr>
        <p:spPr>
          <a:xfrm>
            <a:off x="458278" y="3424024"/>
            <a:ext cx="4536583" cy="1251625"/>
          </a:xfrm>
          <a:prstGeom prst="rect">
            <a:avLst/>
          </a:prstGeom>
        </p:spPr>
        <p:txBody>
          <a:bodyPr vert="horz" wrap="square" lIns="91440" tIns="91440" rIns="91440" bIns="45720" rtlCol="0" anchor="t">
            <a:sp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8278" y="2761995"/>
            <a:ext cx="4536583" cy="470898"/>
          </a:xfrm>
          <a:prstGeom prst="rect">
            <a:avLst/>
          </a:prstGeom>
        </p:spPr>
        <p:txBody>
          <a:bodyPr vert="horz" wrap="square" lIns="91440" tIns="91440" rIns="91440" bIns="45720" rtlCol="0" anchor="t">
            <a:spAutoFit/>
          </a:bodyPr>
          <a:lstStyle>
            <a:lvl1pPr>
              <a:defRPr cap="all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99939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5" b="-1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221" y="1832227"/>
            <a:ext cx="6792829" cy="2387600"/>
          </a:xfr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221" y="4311902"/>
            <a:ext cx="6792829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574259" y="408174"/>
            <a:ext cx="2437297" cy="368317"/>
            <a:chOff x="574259" y="408174"/>
            <a:chExt cx="2437297" cy="368317"/>
          </a:xfrm>
        </p:grpSpPr>
        <p:grpSp>
          <p:nvGrpSpPr>
            <p:cNvPr id="8" name="Group 7"/>
            <p:cNvGrpSpPr/>
            <p:nvPr/>
          </p:nvGrpSpPr>
          <p:grpSpPr>
            <a:xfrm>
              <a:off x="574259" y="408174"/>
              <a:ext cx="284796" cy="368317"/>
              <a:chOff x="3567375" y="5546683"/>
              <a:chExt cx="330201" cy="427038"/>
            </a:xfrm>
            <a:solidFill>
              <a:srgbClr val="69D03B"/>
            </a:solidFill>
          </p:grpSpPr>
          <p:sp>
            <p:nvSpPr>
              <p:cNvPr id="19" name="Freeform 5"/>
              <p:cNvSpPr>
                <a:spLocks/>
              </p:cNvSpPr>
              <p:nvPr/>
            </p:nvSpPr>
            <p:spPr bwMode="auto">
              <a:xfrm>
                <a:off x="3686438" y="5546683"/>
                <a:ext cx="211138" cy="384175"/>
              </a:xfrm>
              <a:custGeom>
                <a:avLst/>
                <a:gdLst>
                  <a:gd name="T0" fmla="*/ 48 w 56"/>
                  <a:gd name="T1" fmla="*/ 9 h 100"/>
                  <a:gd name="T2" fmla="*/ 48 w 56"/>
                  <a:gd name="T3" fmla="*/ 9 h 100"/>
                  <a:gd name="T4" fmla="*/ 28 w 56"/>
                  <a:gd name="T5" fmla="*/ 4 h 100"/>
                  <a:gd name="T6" fmla="*/ 28 w 56"/>
                  <a:gd name="T7" fmla="*/ 39 h 100"/>
                  <a:gd name="T8" fmla="*/ 25 w 56"/>
                  <a:gd name="T9" fmla="*/ 48 h 100"/>
                  <a:gd name="T10" fmla="*/ 18 w 56"/>
                  <a:gd name="T11" fmla="*/ 57 h 100"/>
                  <a:gd name="T12" fmla="*/ 16 w 56"/>
                  <a:gd name="T13" fmla="*/ 54 h 100"/>
                  <a:gd name="T14" fmla="*/ 22 w 56"/>
                  <a:gd name="T15" fmla="*/ 46 h 100"/>
                  <a:gd name="T16" fmla="*/ 24 w 56"/>
                  <a:gd name="T17" fmla="*/ 39 h 100"/>
                  <a:gd name="T18" fmla="*/ 24 w 56"/>
                  <a:gd name="T19" fmla="*/ 3 h 100"/>
                  <a:gd name="T20" fmla="*/ 14 w 56"/>
                  <a:gd name="T21" fmla="*/ 0 h 100"/>
                  <a:gd name="T22" fmla="*/ 14 w 56"/>
                  <a:gd name="T23" fmla="*/ 0 h 100"/>
                  <a:gd name="T24" fmla="*/ 12 w 56"/>
                  <a:gd name="T25" fmla="*/ 0 h 100"/>
                  <a:gd name="T26" fmla="*/ 12 w 56"/>
                  <a:gd name="T27" fmla="*/ 0 h 100"/>
                  <a:gd name="T28" fmla="*/ 12 w 56"/>
                  <a:gd name="T29" fmla="*/ 0 h 100"/>
                  <a:gd name="T30" fmla="*/ 10 w 56"/>
                  <a:gd name="T31" fmla="*/ 0 h 100"/>
                  <a:gd name="T32" fmla="*/ 10 w 56"/>
                  <a:gd name="T33" fmla="*/ 0 h 100"/>
                  <a:gd name="T34" fmla="*/ 0 w 56"/>
                  <a:gd name="T35" fmla="*/ 3 h 100"/>
                  <a:gd name="T36" fmla="*/ 0 w 56"/>
                  <a:gd name="T37" fmla="*/ 37 h 100"/>
                  <a:gd name="T38" fmla="*/ 2 w 56"/>
                  <a:gd name="T39" fmla="*/ 44 h 100"/>
                  <a:gd name="T40" fmla="*/ 28 w 56"/>
                  <a:gd name="T41" fmla="*/ 76 h 100"/>
                  <a:gd name="T42" fmla="*/ 31 w 56"/>
                  <a:gd name="T43" fmla="*/ 86 h 100"/>
                  <a:gd name="T44" fmla="*/ 31 w 56"/>
                  <a:gd name="T45" fmla="*/ 100 h 100"/>
                  <a:gd name="T46" fmla="*/ 52 w 56"/>
                  <a:gd name="T47" fmla="*/ 86 h 100"/>
                  <a:gd name="T48" fmla="*/ 52 w 56"/>
                  <a:gd name="T49" fmla="*/ 86 h 100"/>
                  <a:gd name="T50" fmla="*/ 56 w 56"/>
                  <a:gd name="T51" fmla="*/ 78 h 100"/>
                  <a:gd name="T52" fmla="*/ 56 w 56"/>
                  <a:gd name="T53" fmla="*/ 18 h 100"/>
                  <a:gd name="T54" fmla="*/ 48 w 56"/>
                  <a:gd name="T55" fmla="*/ 9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6" h="100">
                    <a:moveTo>
                      <a:pt x="48" y="9"/>
                    </a:moveTo>
                    <a:cubicBezTo>
                      <a:pt x="48" y="9"/>
                      <a:pt x="48" y="9"/>
                      <a:pt x="48" y="9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39"/>
                      <a:pt x="28" y="39"/>
                      <a:pt x="28" y="39"/>
                    </a:cubicBezTo>
                    <a:cubicBezTo>
                      <a:pt x="28" y="42"/>
                      <a:pt x="27" y="46"/>
                      <a:pt x="25" y="48"/>
                    </a:cubicBezTo>
                    <a:cubicBezTo>
                      <a:pt x="18" y="57"/>
                      <a:pt x="18" y="57"/>
                      <a:pt x="18" y="57"/>
                    </a:cubicBezTo>
                    <a:cubicBezTo>
                      <a:pt x="16" y="54"/>
                      <a:pt x="16" y="54"/>
                      <a:pt x="16" y="54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3" y="45"/>
                      <a:pt x="24" y="41"/>
                      <a:pt x="24" y="39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9"/>
                      <a:pt x="1" y="43"/>
                      <a:pt x="2" y="44"/>
                    </a:cubicBezTo>
                    <a:cubicBezTo>
                      <a:pt x="28" y="76"/>
                      <a:pt x="28" y="76"/>
                      <a:pt x="28" y="76"/>
                    </a:cubicBezTo>
                    <a:cubicBezTo>
                      <a:pt x="30" y="79"/>
                      <a:pt x="31" y="83"/>
                      <a:pt x="31" y="86"/>
                    </a:cubicBezTo>
                    <a:cubicBezTo>
                      <a:pt x="31" y="100"/>
                      <a:pt x="31" y="100"/>
                      <a:pt x="31" y="100"/>
                    </a:cubicBezTo>
                    <a:cubicBezTo>
                      <a:pt x="52" y="86"/>
                      <a:pt x="52" y="86"/>
                      <a:pt x="52" y="86"/>
                    </a:cubicBezTo>
                    <a:cubicBezTo>
                      <a:pt x="52" y="86"/>
                      <a:pt x="52" y="86"/>
                      <a:pt x="52" y="86"/>
                    </a:cubicBezTo>
                    <a:cubicBezTo>
                      <a:pt x="54" y="84"/>
                      <a:pt x="56" y="81"/>
                      <a:pt x="56" y="78"/>
                    </a:cubicBezTo>
                    <a:cubicBezTo>
                      <a:pt x="56" y="18"/>
                      <a:pt x="56" y="18"/>
                      <a:pt x="56" y="18"/>
                    </a:cubicBezTo>
                    <a:cubicBezTo>
                      <a:pt x="56" y="13"/>
                      <a:pt x="53" y="9"/>
                      <a:pt x="48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6"/>
              <p:cNvSpPr>
                <a:spLocks/>
              </p:cNvSpPr>
              <p:nvPr/>
            </p:nvSpPr>
            <p:spPr bwMode="auto">
              <a:xfrm>
                <a:off x="3567375" y="5560971"/>
                <a:ext cx="209550" cy="412750"/>
              </a:xfrm>
              <a:custGeom>
                <a:avLst/>
                <a:gdLst>
                  <a:gd name="T0" fmla="*/ 54 w 56"/>
                  <a:gd name="T1" fmla="*/ 75 h 107"/>
                  <a:gd name="T2" fmla="*/ 28 w 56"/>
                  <a:gd name="T3" fmla="*/ 43 h 107"/>
                  <a:gd name="T4" fmla="*/ 24 w 56"/>
                  <a:gd name="T5" fmla="*/ 33 h 107"/>
                  <a:gd name="T6" fmla="*/ 24 w 56"/>
                  <a:gd name="T7" fmla="*/ 0 h 107"/>
                  <a:gd name="T8" fmla="*/ 8 w 56"/>
                  <a:gd name="T9" fmla="*/ 5 h 107"/>
                  <a:gd name="T10" fmla="*/ 8 w 56"/>
                  <a:gd name="T11" fmla="*/ 5 h 107"/>
                  <a:gd name="T12" fmla="*/ 0 w 56"/>
                  <a:gd name="T13" fmla="*/ 14 h 107"/>
                  <a:gd name="T14" fmla="*/ 0 w 56"/>
                  <a:gd name="T15" fmla="*/ 74 h 107"/>
                  <a:gd name="T16" fmla="*/ 4 w 56"/>
                  <a:gd name="T17" fmla="*/ 82 h 107"/>
                  <a:gd name="T18" fmla="*/ 4 w 56"/>
                  <a:gd name="T19" fmla="*/ 82 h 107"/>
                  <a:gd name="T20" fmla="*/ 25 w 56"/>
                  <a:gd name="T21" fmla="*/ 96 h 107"/>
                  <a:gd name="T22" fmla="*/ 25 w 56"/>
                  <a:gd name="T23" fmla="*/ 82 h 107"/>
                  <a:gd name="T24" fmla="*/ 28 w 56"/>
                  <a:gd name="T25" fmla="*/ 73 h 107"/>
                  <a:gd name="T26" fmla="*/ 37 w 56"/>
                  <a:gd name="T27" fmla="*/ 61 h 107"/>
                  <a:gd name="T28" fmla="*/ 40 w 56"/>
                  <a:gd name="T29" fmla="*/ 64 h 107"/>
                  <a:gd name="T30" fmla="*/ 31 w 56"/>
                  <a:gd name="T31" fmla="*/ 74 h 107"/>
                  <a:gd name="T32" fmla="*/ 29 w 56"/>
                  <a:gd name="T33" fmla="*/ 88 h 107"/>
                  <a:gd name="T34" fmla="*/ 29 w 56"/>
                  <a:gd name="T35" fmla="*/ 98 h 107"/>
                  <a:gd name="T36" fmla="*/ 38 w 56"/>
                  <a:gd name="T37" fmla="*/ 105 h 107"/>
                  <a:gd name="T38" fmla="*/ 38 w 56"/>
                  <a:gd name="T39" fmla="*/ 105 h 107"/>
                  <a:gd name="T40" fmla="*/ 44 w 56"/>
                  <a:gd name="T41" fmla="*/ 107 h 107"/>
                  <a:gd name="T42" fmla="*/ 44 w 56"/>
                  <a:gd name="T43" fmla="*/ 107 h 107"/>
                  <a:gd name="T44" fmla="*/ 44 w 56"/>
                  <a:gd name="T45" fmla="*/ 107 h 107"/>
                  <a:gd name="T46" fmla="*/ 50 w 56"/>
                  <a:gd name="T47" fmla="*/ 105 h 107"/>
                  <a:gd name="T48" fmla="*/ 50 w 56"/>
                  <a:gd name="T49" fmla="*/ 105 h 107"/>
                  <a:gd name="T50" fmla="*/ 56 w 56"/>
                  <a:gd name="T51" fmla="*/ 100 h 107"/>
                  <a:gd name="T52" fmla="*/ 56 w 56"/>
                  <a:gd name="T53" fmla="*/ 82 h 107"/>
                  <a:gd name="T54" fmla="*/ 54 w 56"/>
                  <a:gd name="T55" fmla="*/ 75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6" h="107">
                    <a:moveTo>
                      <a:pt x="54" y="75"/>
                    </a:moveTo>
                    <a:cubicBezTo>
                      <a:pt x="28" y="43"/>
                      <a:pt x="28" y="43"/>
                      <a:pt x="28" y="43"/>
                    </a:cubicBezTo>
                    <a:cubicBezTo>
                      <a:pt x="26" y="41"/>
                      <a:pt x="24" y="36"/>
                      <a:pt x="24" y="33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3" y="5"/>
                      <a:pt x="0" y="9"/>
                      <a:pt x="0" y="1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2" y="80"/>
                      <a:pt x="4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25" y="96"/>
                      <a:pt x="25" y="96"/>
                      <a:pt x="25" y="96"/>
                    </a:cubicBezTo>
                    <a:cubicBezTo>
                      <a:pt x="25" y="82"/>
                      <a:pt x="25" y="82"/>
                      <a:pt x="25" y="82"/>
                    </a:cubicBezTo>
                    <a:cubicBezTo>
                      <a:pt x="25" y="79"/>
                      <a:pt x="26" y="75"/>
                      <a:pt x="28" y="73"/>
                    </a:cubicBezTo>
                    <a:cubicBezTo>
                      <a:pt x="37" y="61"/>
                      <a:pt x="37" y="61"/>
                      <a:pt x="37" y="61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31" y="74"/>
                      <a:pt x="31" y="74"/>
                      <a:pt x="31" y="74"/>
                    </a:cubicBezTo>
                    <a:cubicBezTo>
                      <a:pt x="29" y="77"/>
                      <a:pt x="29" y="81"/>
                      <a:pt x="29" y="88"/>
                    </a:cubicBezTo>
                    <a:cubicBezTo>
                      <a:pt x="29" y="98"/>
                      <a:pt x="29" y="98"/>
                      <a:pt x="29" y="98"/>
                    </a:cubicBezTo>
                    <a:cubicBezTo>
                      <a:pt x="38" y="105"/>
                      <a:pt x="38" y="105"/>
                      <a:pt x="38" y="105"/>
                    </a:cubicBezTo>
                    <a:cubicBezTo>
                      <a:pt x="38" y="105"/>
                      <a:pt x="38" y="105"/>
                      <a:pt x="38" y="105"/>
                    </a:cubicBezTo>
                    <a:cubicBezTo>
                      <a:pt x="40" y="106"/>
                      <a:pt x="42" y="107"/>
                      <a:pt x="44" y="107"/>
                    </a:cubicBezTo>
                    <a:cubicBezTo>
                      <a:pt x="44" y="107"/>
                      <a:pt x="44" y="107"/>
                      <a:pt x="44" y="107"/>
                    </a:cubicBezTo>
                    <a:cubicBezTo>
                      <a:pt x="44" y="107"/>
                      <a:pt x="44" y="107"/>
                      <a:pt x="44" y="107"/>
                    </a:cubicBezTo>
                    <a:cubicBezTo>
                      <a:pt x="46" y="107"/>
                      <a:pt x="48" y="106"/>
                      <a:pt x="50" y="105"/>
                    </a:cubicBezTo>
                    <a:cubicBezTo>
                      <a:pt x="50" y="105"/>
                      <a:pt x="50" y="105"/>
                      <a:pt x="50" y="105"/>
                    </a:cubicBezTo>
                    <a:cubicBezTo>
                      <a:pt x="56" y="100"/>
                      <a:pt x="56" y="100"/>
                      <a:pt x="56" y="100"/>
                    </a:cubicBezTo>
                    <a:cubicBezTo>
                      <a:pt x="56" y="82"/>
                      <a:pt x="56" y="82"/>
                      <a:pt x="56" y="82"/>
                    </a:cubicBezTo>
                    <a:cubicBezTo>
                      <a:pt x="56" y="80"/>
                      <a:pt x="55" y="77"/>
                      <a:pt x="54" y="7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051411" y="490682"/>
              <a:ext cx="1960145" cy="179288"/>
              <a:chOff x="4172213" y="5611771"/>
              <a:chExt cx="3106738" cy="284162"/>
            </a:xfrm>
          </p:grpSpPr>
          <p:sp>
            <p:nvSpPr>
              <p:cNvPr id="10" name="Freeform 7"/>
              <p:cNvSpPr>
                <a:spLocks/>
              </p:cNvSpPr>
              <p:nvPr/>
            </p:nvSpPr>
            <p:spPr bwMode="auto">
              <a:xfrm>
                <a:off x="6018475" y="5619708"/>
                <a:ext cx="360363" cy="276225"/>
              </a:xfrm>
              <a:custGeom>
                <a:avLst/>
                <a:gdLst>
                  <a:gd name="T0" fmla="*/ 94 w 96"/>
                  <a:gd name="T1" fmla="*/ 0 h 72"/>
                  <a:gd name="T2" fmla="*/ 91 w 96"/>
                  <a:gd name="T3" fmla="*/ 0 h 72"/>
                  <a:gd name="T4" fmla="*/ 89 w 96"/>
                  <a:gd name="T5" fmla="*/ 2 h 72"/>
                  <a:gd name="T6" fmla="*/ 89 w 96"/>
                  <a:gd name="T7" fmla="*/ 58 h 72"/>
                  <a:gd name="T8" fmla="*/ 81 w 96"/>
                  <a:gd name="T9" fmla="*/ 65 h 72"/>
                  <a:gd name="T10" fmla="*/ 77 w 96"/>
                  <a:gd name="T11" fmla="*/ 63 h 72"/>
                  <a:gd name="T12" fmla="*/ 25 w 96"/>
                  <a:gd name="T13" fmla="*/ 5 h 72"/>
                  <a:gd name="T14" fmla="*/ 14 w 96"/>
                  <a:gd name="T15" fmla="*/ 0 h 72"/>
                  <a:gd name="T16" fmla="*/ 0 w 96"/>
                  <a:gd name="T17" fmla="*/ 16 h 72"/>
                  <a:gd name="T18" fmla="*/ 0 w 96"/>
                  <a:gd name="T19" fmla="*/ 70 h 72"/>
                  <a:gd name="T20" fmla="*/ 2 w 96"/>
                  <a:gd name="T21" fmla="*/ 72 h 72"/>
                  <a:gd name="T22" fmla="*/ 5 w 96"/>
                  <a:gd name="T23" fmla="*/ 72 h 72"/>
                  <a:gd name="T24" fmla="*/ 7 w 96"/>
                  <a:gd name="T25" fmla="*/ 70 h 72"/>
                  <a:gd name="T26" fmla="*/ 7 w 96"/>
                  <a:gd name="T27" fmla="*/ 16 h 72"/>
                  <a:gd name="T28" fmla="*/ 14 w 96"/>
                  <a:gd name="T29" fmla="*/ 7 h 72"/>
                  <a:gd name="T30" fmla="*/ 19 w 96"/>
                  <a:gd name="T31" fmla="*/ 10 h 72"/>
                  <a:gd name="T32" fmla="*/ 71 w 96"/>
                  <a:gd name="T33" fmla="*/ 68 h 72"/>
                  <a:gd name="T34" fmla="*/ 81 w 96"/>
                  <a:gd name="T35" fmla="*/ 72 h 72"/>
                  <a:gd name="T36" fmla="*/ 96 w 96"/>
                  <a:gd name="T37" fmla="*/ 58 h 72"/>
                  <a:gd name="T38" fmla="*/ 96 w 96"/>
                  <a:gd name="T39" fmla="*/ 2 h 72"/>
                  <a:gd name="T40" fmla="*/ 94 w 96"/>
                  <a:gd name="T41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6" h="72">
                    <a:moveTo>
                      <a:pt x="94" y="0"/>
                    </a:moveTo>
                    <a:cubicBezTo>
                      <a:pt x="91" y="0"/>
                      <a:pt x="91" y="0"/>
                      <a:pt x="91" y="0"/>
                    </a:cubicBezTo>
                    <a:cubicBezTo>
                      <a:pt x="90" y="0"/>
                      <a:pt x="89" y="1"/>
                      <a:pt x="89" y="2"/>
                    </a:cubicBezTo>
                    <a:cubicBezTo>
                      <a:pt x="89" y="58"/>
                      <a:pt x="89" y="58"/>
                      <a:pt x="89" y="58"/>
                    </a:cubicBezTo>
                    <a:cubicBezTo>
                      <a:pt x="89" y="65"/>
                      <a:pt x="83" y="65"/>
                      <a:pt x="81" y="65"/>
                    </a:cubicBezTo>
                    <a:cubicBezTo>
                      <a:pt x="80" y="65"/>
                      <a:pt x="78" y="64"/>
                      <a:pt x="77" y="63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2" y="2"/>
                      <a:pt x="18" y="0"/>
                      <a:pt x="14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1"/>
                      <a:pt x="1" y="72"/>
                      <a:pt x="2" y="72"/>
                    </a:cubicBezTo>
                    <a:cubicBezTo>
                      <a:pt x="5" y="72"/>
                      <a:pt x="5" y="72"/>
                      <a:pt x="5" y="72"/>
                    </a:cubicBezTo>
                    <a:cubicBezTo>
                      <a:pt x="6" y="72"/>
                      <a:pt x="7" y="71"/>
                      <a:pt x="7" y="70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1"/>
                      <a:pt x="11" y="7"/>
                      <a:pt x="14" y="7"/>
                    </a:cubicBezTo>
                    <a:cubicBezTo>
                      <a:pt x="16" y="7"/>
                      <a:pt x="18" y="8"/>
                      <a:pt x="19" y="10"/>
                    </a:cubicBezTo>
                    <a:cubicBezTo>
                      <a:pt x="71" y="68"/>
                      <a:pt x="71" y="68"/>
                      <a:pt x="71" y="68"/>
                    </a:cubicBezTo>
                    <a:cubicBezTo>
                      <a:pt x="74" y="71"/>
                      <a:pt x="78" y="72"/>
                      <a:pt x="81" y="72"/>
                    </a:cubicBezTo>
                    <a:cubicBezTo>
                      <a:pt x="90" y="72"/>
                      <a:pt x="96" y="67"/>
                      <a:pt x="96" y="58"/>
                    </a:cubicBezTo>
                    <a:cubicBezTo>
                      <a:pt x="96" y="2"/>
                      <a:pt x="96" y="2"/>
                      <a:pt x="96" y="2"/>
                    </a:cubicBezTo>
                    <a:cubicBezTo>
                      <a:pt x="96" y="1"/>
                      <a:pt x="95" y="0"/>
                      <a:pt x="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8"/>
              <p:cNvSpPr>
                <a:spLocks/>
              </p:cNvSpPr>
              <p:nvPr/>
            </p:nvSpPr>
            <p:spPr bwMode="auto">
              <a:xfrm>
                <a:off x="4172213" y="5619708"/>
                <a:ext cx="312738" cy="276225"/>
              </a:xfrm>
              <a:custGeom>
                <a:avLst/>
                <a:gdLst>
                  <a:gd name="T0" fmla="*/ 81 w 83"/>
                  <a:gd name="T1" fmla="*/ 65 h 72"/>
                  <a:gd name="T2" fmla="*/ 14 w 83"/>
                  <a:gd name="T3" fmla="*/ 65 h 72"/>
                  <a:gd name="T4" fmla="*/ 7 w 83"/>
                  <a:gd name="T5" fmla="*/ 56 h 72"/>
                  <a:gd name="T6" fmla="*/ 7 w 83"/>
                  <a:gd name="T7" fmla="*/ 16 h 72"/>
                  <a:gd name="T8" fmla="*/ 9 w 83"/>
                  <a:gd name="T9" fmla="*/ 10 h 72"/>
                  <a:gd name="T10" fmla="*/ 14 w 83"/>
                  <a:gd name="T11" fmla="*/ 7 h 72"/>
                  <a:gd name="T12" fmla="*/ 81 w 83"/>
                  <a:gd name="T13" fmla="*/ 7 h 72"/>
                  <a:gd name="T14" fmla="*/ 83 w 83"/>
                  <a:gd name="T15" fmla="*/ 5 h 72"/>
                  <a:gd name="T16" fmla="*/ 83 w 83"/>
                  <a:gd name="T17" fmla="*/ 2 h 72"/>
                  <a:gd name="T18" fmla="*/ 81 w 83"/>
                  <a:gd name="T19" fmla="*/ 0 h 72"/>
                  <a:gd name="T20" fmla="*/ 14 w 83"/>
                  <a:gd name="T21" fmla="*/ 0 h 72"/>
                  <a:gd name="T22" fmla="*/ 4 w 83"/>
                  <a:gd name="T23" fmla="*/ 5 h 72"/>
                  <a:gd name="T24" fmla="*/ 0 w 83"/>
                  <a:gd name="T25" fmla="*/ 15 h 72"/>
                  <a:gd name="T26" fmla="*/ 0 w 83"/>
                  <a:gd name="T27" fmla="*/ 56 h 72"/>
                  <a:gd name="T28" fmla="*/ 14 w 83"/>
                  <a:gd name="T29" fmla="*/ 72 h 72"/>
                  <a:gd name="T30" fmla="*/ 81 w 83"/>
                  <a:gd name="T31" fmla="*/ 72 h 72"/>
                  <a:gd name="T32" fmla="*/ 83 w 83"/>
                  <a:gd name="T33" fmla="*/ 70 h 72"/>
                  <a:gd name="T34" fmla="*/ 83 w 83"/>
                  <a:gd name="T35" fmla="*/ 67 h 72"/>
                  <a:gd name="T36" fmla="*/ 81 w 83"/>
                  <a:gd name="T37" fmla="*/ 6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3" h="72">
                    <a:moveTo>
                      <a:pt x="81" y="65"/>
                    </a:moveTo>
                    <a:cubicBezTo>
                      <a:pt x="14" y="65"/>
                      <a:pt x="14" y="65"/>
                      <a:pt x="14" y="65"/>
                    </a:cubicBezTo>
                    <a:cubicBezTo>
                      <a:pt x="10" y="65"/>
                      <a:pt x="7" y="61"/>
                      <a:pt x="7" y="5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3"/>
                      <a:pt x="8" y="11"/>
                      <a:pt x="9" y="10"/>
                    </a:cubicBezTo>
                    <a:cubicBezTo>
                      <a:pt x="10" y="8"/>
                      <a:pt x="12" y="7"/>
                      <a:pt x="14" y="7"/>
                    </a:cubicBezTo>
                    <a:cubicBezTo>
                      <a:pt x="81" y="7"/>
                      <a:pt x="81" y="7"/>
                      <a:pt x="81" y="7"/>
                    </a:cubicBezTo>
                    <a:cubicBezTo>
                      <a:pt x="82" y="7"/>
                      <a:pt x="83" y="6"/>
                      <a:pt x="83" y="5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83" y="1"/>
                      <a:pt x="82" y="0"/>
                      <a:pt x="81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0" y="0"/>
                      <a:pt x="6" y="2"/>
                      <a:pt x="4" y="5"/>
                    </a:cubicBezTo>
                    <a:cubicBezTo>
                      <a:pt x="1" y="8"/>
                      <a:pt x="0" y="11"/>
                      <a:pt x="0" y="15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6" y="72"/>
                      <a:pt x="14" y="72"/>
                    </a:cubicBezTo>
                    <a:cubicBezTo>
                      <a:pt x="81" y="72"/>
                      <a:pt x="81" y="72"/>
                      <a:pt x="81" y="72"/>
                    </a:cubicBezTo>
                    <a:cubicBezTo>
                      <a:pt x="82" y="72"/>
                      <a:pt x="83" y="71"/>
                      <a:pt x="83" y="70"/>
                    </a:cubicBezTo>
                    <a:cubicBezTo>
                      <a:pt x="83" y="67"/>
                      <a:pt x="83" y="67"/>
                      <a:pt x="83" y="67"/>
                    </a:cubicBezTo>
                    <a:cubicBezTo>
                      <a:pt x="83" y="66"/>
                      <a:pt x="82" y="65"/>
                      <a:pt x="81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9"/>
              <p:cNvSpPr>
                <a:spLocks/>
              </p:cNvSpPr>
              <p:nvPr/>
            </p:nvSpPr>
            <p:spPr bwMode="auto">
              <a:xfrm>
                <a:off x="5078675" y="5619708"/>
                <a:ext cx="315913" cy="276225"/>
              </a:xfrm>
              <a:custGeom>
                <a:avLst/>
                <a:gdLst>
                  <a:gd name="T0" fmla="*/ 82 w 84"/>
                  <a:gd name="T1" fmla="*/ 65 h 72"/>
                  <a:gd name="T2" fmla="*/ 15 w 84"/>
                  <a:gd name="T3" fmla="*/ 65 h 72"/>
                  <a:gd name="T4" fmla="*/ 7 w 84"/>
                  <a:gd name="T5" fmla="*/ 56 h 72"/>
                  <a:gd name="T6" fmla="*/ 7 w 84"/>
                  <a:gd name="T7" fmla="*/ 2 h 72"/>
                  <a:gd name="T8" fmla="*/ 5 w 84"/>
                  <a:gd name="T9" fmla="*/ 0 h 72"/>
                  <a:gd name="T10" fmla="*/ 2 w 84"/>
                  <a:gd name="T11" fmla="*/ 0 h 72"/>
                  <a:gd name="T12" fmla="*/ 0 w 84"/>
                  <a:gd name="T13" fmla="*/ 2 h 72"/>
                  <a:gd name="T14" fmla="*/ 0 w 84"/>
                  <a:gd name="T15" fmla="*/ 56 h 72"/>
                  <a:gd name="T16" fmla="*/ 15 w 84"/>
                  <a:gd name="T17" fmla="*/ 72 h 72"/>
                  <a:gd name="T18" fmla="*/ 82 w 84"/>
                  <a:gd name="T19" fmla="*/ 72 h 72"/>
                  <a:gd name="T20" fmla="*/ 84 w 84"/>
                  <a:gd name="T21" fmla="*/ 70 h 72"/>
                  <a:gd name="T22" fmla="*/ 84 w 84"/>
                  <a:gd name="T23" fmla="*/ 67 h 72"/>
                  <a:gd name="T24" fmla="*/ 82 w 84"/>
                  <a:gd name="T25" fmla="*/ 6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4" h="72">
                    <a:moveTo>
                      <a:pt x="82" y="65"/>
                    </a:moveTo>
                    <a:cubicBezTo>
                      <a:pt x="15" y="65"/>
                      <a:pt x="15" y="65"/>
                      <a:pt x="15" y="65"/>
                    </a:cubicBezTo>
                    <a:cubicBezTo>
                      <a:pt x="11" y="65"/>
                      <a:pt x="7" y="61"/>
                      <a:pt x="7" y="56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6" y="0"/>
                      <a:pt x="5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5" y="72"/>
                    </a:cubicBezTo>
                    <a:cubicBezTo>
                      <a:pt x="82" y="72"/>
                      <a:pt x="82" y="72"/>
                      <a:pt x="82" y="72"/>
                    </a:cubicBezTo>
                    <a:cubicBezTo>
                      <a:pt x="83" y="72"/>
                      <a:pt x="84" y="71"/>
                      <a:pt x="84" y="70"/>
                    </a:cubicBezTo>
                    <a:cubicBezTo>
                      <a:pt x="84" y="67"/>
                      <a:pt x="84" y="67"/>
                      <a:pt x="84" y="67"/>
                    </a:cubicBezTo>
                    <a:cubicBezTo>
                      <a:pt x="84" y="66"/>
                      <a:pt x="83" y="65"/>
                      <a:pt x="82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10"/>
              <p:cNvSpPr>
                <a:spLocks/>
              </p:cNvSpPr>
              <p:nvPr/>
            </p:nvSpPr>
            <p:spPr bwMode="auto">
              <a:xfrm>
                <a:off x="6515363" y="5619708"/>
                <a:ext cx="315913" cy="276225"/>
              </a:xfrm>
              <a:custGeom>
                <a:avLst/>
                <a:gdLst>
                  <a:gd name="T0" fmla="*/ 81 w 84"/>
                  <a:gd name="T1" fmla="*/ 65 h 72"/>
                  <a:gd name="T2" fmla="*/ 14 w 84"/>
                  <a:gd name="T3" fmla="*/ 65 h 72"/>
                  <a:gd name="T4" fmla="*/ 7 w 84"/>
                  <a:gd name="T5" fmla="*/ 56 h 72"/>
                  <a:gd name="T6" fmla="*/ 7 w 84"/>
                  <a:gd name="T7" fmla="*/ 16 h 72"/>
                  <a:gd name="T8" fmla="*/ 9 w 84"/>
                  <a:gd name="T9" fmla="*/ 10 h 72"/>
                  <a:gd name="T10" fmla="*/ 14 w 84"/>
                  <a:gd name="T11" fmla="*/ 7 h 72"/>
                  <a:gd name="T12" fmla="*/ 81 w 84"/>
                  <a:gd name="T13" fmla="*/ 8 h 72"/>
                  <a:gd name="T14" fmla="*/ 84 w 84"/>
                  <a:gd name="T15" fmla="*/ 5 h 72"/>
                  <a:gd name="T16" fmla="*/ 84 w 84"/>
                  <a:gd name="T17" fmla="*/ 2 h 72"/>
                  <a:gd name="T18" fmla="*/ 81 w 84"/>
                  <a:gd name="T19" fmla="*/ 0 h 72"/>
                  <a:gd name="T20" fmla="*/ 14 w 84"/>
                  <a:gd name="T21" fmla="*/ 0 h 72"/>
                  <a:gd name="T22" fmla="*/ 4 w 84"/>
                  <a:gd name="T23" fmla="*/ 5 h 72"/>
                  <a:gd name="T24" fmla="*/ 0 w 84"/>
                  <a:gd name="T25" fmla="*/ 15 h 72"/>
                  <a:gd name="T26" fmla="*/ 0 w 84"/>
                  <a:gd name="T27" fmla="*/ 56 h 72"/>
                  <a:gd name="T28" fmla="*/ 14 w 84"/>
                  <a:gd name="T29" fmla="*/ 72 h 72"/>
                  <a:gd name="T30" fmla="*/ 81 w 84"/>
                  <a:gd name="T31" fmla="*/ 72 h 72"/>
                  <a:gd name="T32" fmla="*/ 84 w 84"/>
                  <a:gd name="T33" fmla="*/ 70 h 72"/>
                  <a:gd name="T34" fmla="*/ 84 w 84"/>
                  <a:gd name="T35" fmla="*/ 67 h 72"/>
                  <a:gd name="T36" fmla="*/ 81 w 84"/>
                  <a:gd name="T37" fmla="*/ 6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4" h="72">
                    <a:moveTo>
                      <a:pt x="81" y="65"/>
                    </a:moveTo>
                    <a:cubicBezTo>
                      <a:pt x="14" y="65"/>
                      <a:pt x="14" y="65"/>
                      <a:pt x="14" y="65"/>
                    </a:cubicBezTo>
                    <a:cubicBezTo>
                      <a:pt x="10" y="65"/>
                      <a:pt x="7" y="61"/>
                      <a:pt x="7" y="5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3"/>
                      <a:pt x="8" y="11"/>
                      <a:pt x="9" y="10"/>
                    </a:cubicBezTo>
                    <a:cubicBezTo>
                      <a:pt x="11" y="8"/>
                      <a:pt x="12" y="7"/>
                      <a:pt x="14" y="7"/>
                    </a:cubicBezTo>
                    <a:cubicBezTo>
                      <a:pt x="81" y="8"/>
                      <a:pt x="81" y="8"/>
                      <a:pt x="81" y="8"/>
                    </a:cubicBezTo>
                    <a:cubicBezTo>
                      <a:pt x="83" y="8"/>
                      <a:pt x="84" y="7"/>
                      <a:pt x="84" y="5"/>
                    </a:cubicBezTo>
                    <a:cubicBezTo>
                      <a:pt x="84" y="2"/>
                      <a:pt x="84" y="2"/>
                      <a:pt x="84" y="2"/>
                    </a:cubicBezTo>
                    <a:cubicBezTo>
                      <a:pt x="84" y="1"/>
                      <a:pt x="83" y="0"/>
                      <a:pt x="81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0" y="0"/>
                      <a:pt x="7" y="2"/>
                      <a:pt x="4" y="5"/>
                    </a:cubicBezTo>
                    <a:cubicBezTo>
                      <a:pt x="1" y="8"/>
                      <a:pt x="0" y="11"/>
                      <a:pt x="0" y="15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6" y="72"/>
                      <a:pt x="14" y="72"/>
                    </a:cubicBezTo>
                    <a:cubicBezTo>
                      <a:pt x="81" y="72"/>
                      <a:pt x="81" y="72"/>
                      <a:pt x="81" y="72"/>
                    </a:cubicBezTo>
                    <a:cubicBezTo>
                      <a:pt x="83" y="72"/>
                      <a:pt x="84" y="71"/>
                      <a:pt x="84" y="70"/>
                    </a:cubicBezTo>
                    <a:cubicBezTo>
                      <a:pt x="84" y="67"/>
                      <a:pt x="84" y="67"/>
                      <a:pt x="84" y="67"/>
                    </a:cubicBezTo>
                    <a:cubicBezTo>
                      <a:pt x="84" y="66"/>
                      <a:pt x="83" y="65"/>
                      <a:pt x="81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1"/>
              <p:cNvSpPr>
                <a:spLocks/>
              </p:cNvSpPr>
              <p:nvPr/>
            </p:nvSpPr>
            <p:spPr bwMode="auto">
              <a:xfrm>
                <a:off x="7034475" y="5746708"/>
                <a:ext cx="149225" cy="26988"/>
              </a:xfrm>
              <a:custGeom>
                <a:avLst/>
                <a:gdLst>
                  <a:gd name="T0" fmla="*/ 38 w 40"/>
                  <a:gd name="T1" fmla="*/ 0 h 7"/>
                  <a:gd name="T2" fmla="*/ 2 w 40"/>
                  <a:gd name="T3" fmla="*/ 0 h 7"/>
                  <a:gd name="T4" fmla="*/ 0 w 40"/>
                  <a:gd name="T5" fmla="*/ 2 h 7"/>
                  <a:gd name="T6" fmla="*/ 0 w 40"/>
                  <a:gd name="T7" fmla="*/ 5 h 7"/>
                  <a:gd name="T8" fmla="*/ 2 w 40"/>
                  <a:gd name="T9" fmla="*/ 7 h 7"/>
                  <a:gd name="T10" fmla="*/ 38 w 40"/>
                  <a:gd name="T11" fmla="*/ 7 h 7"/>
                  <a:gd name="T12" fmla="*/ 38 w 40"/>
                  <a:gd name="T13" fmla="*/ 7 h 7"/>
                  <a:gd name="T14" fmla="*/ 40 w 40"/>
                  <a:gd name="T15" fmla="*/ 5 h 7"/>
                  <a:gd name="T16" fmla="*/ 40 w 40"/>
                  <a:gd name="T17" fmla="*/ 2 h 7"/>
                  <a:gd name="T18" fmla="*/ 38 w 40"/>
                  <a:gd name="T1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7">
                    <a:moveTo>
                      <a:pt x="3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1" y="7"/>
                      <a:pt x="2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9" y="7"/>
                      <a:pt x="40" y="6"/>
                      <a:pt x="40" y="5"/>
                    </a:cubicBezTo>
                    <a:cubicBezTo>
                      <a:pt x="40" y="2"/>
                      <a:pt x="40" y="2"/>
                      <a:pt x="40" y="2"/>
                    </a:cubicBezTo>
                    <a:cubicBezTo>
                      <a:pt x="40" y="1"/>
                      <a:pt x="39" y="0"/>
                      <a:pt x="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2"/>
              <p:cNvSpPr>
                <a:spLocks/>
              </p:cNvSpPr>
              <p:nvPr/>
            </p:nvSpPr>
            <p:spPr bwMode="auto">
              <a:xfrm>
                <a:off x="6966213" y="5619708"/>
                <a:ext cx="312738" cy="276225"/>
              </a:xfrm>
              <a:custGeom>
                <a:avLst/>
                <a:gdLst>
                  <a:gd name="T0" fmla="*/ 83 w 83"/>
                  <a:gd name="T1" fmla="*/ 67 h 72"/>
                  <a:gd name="T2" fmla="*/ 81 w 83"/>
                  <a:gd name="T3" fmla="*/ 65 h 72"/>
                  <a:gd name="T4" fmla="*/ 14 w 83"/>
                  <a:gd name="T5" fmla="*/ 65 h 72"/>
                  <a:gd name="T6" fmla="*/ 7 w 83"/>
                  <a:gd name="T7" fmla="*/ 56 h 72"/>
                  <a:gd name="T8" fmla="*/ 7 w 83"/>
                  <a:gd name="T9" fmla="*/ 16 h 72"/>
                  <a:gd name="T10" fmla="*/ 9 w 83"/>
                  <a:gd name="T11" fmla="*/ 10 h 72"/>
                  <a:gd name="T12" fmla="*/ 14 w 83"/>
                  <a:gd name="T13" fmla="*/ 7 h 72"/>
                  <a:gd name="T14" fmla="*/ 81 w 83"/>
                  <a:gd name="T15" fmla="*/ 7 h 72"/>
                  <a:gd name="T16" fmla="*/ 83 w 83"/>
                  <a:gd name="T17" fmla="*/ 5 h 72"/>
                  <a:gd name="T18" fmla="*/ 83 w 83"/>
                  <a:gd name="T19" fmla="*/ 2 h 72"/>
                  <a:gd name="T20" fmla="*/ 81 w 83"/>
                  <a:gd name="T21" fmla="*/ 0 h 72"/>
                  <a:gd name="T22" fmla="*/ 14 w 83"/>
                  <a:gd name="T23" fmla="*/ 0 h 72"/>
                  <a:gd name="T24" fmla="*/ 4 w 83"/>
                  <a:gd name="T25" fmla="*/ 5 h 72"/>
                  <a:gd name="T26" fmla="*/ 0 w 83"/>
                  <a:gd name="T27" fmla="*/ 15 h 72"/>
                  <a:gd name="T28" fmla="*/ 0 w 83"/>
                  <a:gd name="T29" fmla="*/ 56 h 72"/>
                  <a:gd name="T30" fmla="*/ 14 w 83"/>
                  <a:gd name="T31" fmla="*/ 72 h 72"/>
                  <a:gd name="T32" fmla="*/ 81 w 83"/>
                  <a:gd name="T33" fmla="*/ 72 h 72"/>
                  <a:gd name="T34" fmla="*/ 83 w 83"/>
                  <a:gd name="T35" fmla="*/ 70 h 72"/>
                  <a:gd name="T36" fmla="*/ 83 w 83"/>
                  <a:gd name="T37" fmla="*/ 67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3" h="72">
                    <a:moveTo>
                      <a:pt x="83" y="67"/>
                    </a:moveTo>
                    <a:cubicBezTo>
                      <a:pt x="83" y="66"/>
                      <a:pt x="82" y="65"/>
                      <a:pt x="81" y="65"/>
                    </a:cubicBezTo>
                    <a:cubicBezTo>
                      <a:pt x="14" y="65"/>
                      <a:pt x="14" y="65"/>
                      <a:pt x="14" y="65"/>
                    </a:cubicBezTo>
                    <a:cubicBezTo>
                      <a:pt x="10" y="65"/>
                      <a:pt x="7" y="61"/>
                      <a:pt x="7" y="5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3"/>
                      <a:pt x="8" y="11"/>
                      <a:pt x="9" y="10"/>
                    </a:cubicBezTo>
                    <a:cubicBezTo>
                      <a:pt x="10" y="8"/>
                      <a:pt x="12" y="7"/>
                      <a:pt x="14" y="7"/>
                    </a:cubicBezTo>
                    <a:cubicBezTo>
                      <a:pt x="81" y="7"/>
                      <a:pt x="81" y="7"/>
                      <a:pt x="81" y="7"/>
                    </a:cubicBezTo>
                    <a:cubicBezTo>
                      <a:pt x="82" y="7"/>
                      <a:pt x="83" y="6"/>
                      <a:pt x="83" y="5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83" y="1"/>
                      <a:pt x="82" y="0"/>
                      <a:pt x="81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0" y="0"/>
                      <a:pt x="6" y="2"/>
                      <a:pt x="4" y="5"/>
                    </a:cubicBezTo>
                    <a:cubicBezTo>
                      <a:pt x="1" y="8"/>
                      <a:pt x="0" y="11"/>
                      <a:pt x="0" y="15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6" y="72"/>
                      <a:pt x="14" y="72"/>
                    </a:cubicBezTo>
                    <a:cubicBezTo>
                      <a:pt x="81" y="72"/>
                      <a:pt x="81" y="72"/>
                      <a:pt x="81" y="72"/>
                    </a:cubicBezTo>
                    <a:cubicBezTo>
                      <a:pt x="82" y="72"/>
                      <a:pt x="83" y="71"/>
                      <a:pt x="83" y="70"/>
                    </a:cubicBezTo>
                    <a:lnTo>
                      <a:pt x="83" y="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13"/>
              <p:cNvSpPr>
                <a:spLocks/>
              </p:cNvSpPr>
              <p:nvPr/>
            </p:nvSpPr>
            <p:spPr bwMode="auto">
              <a:xfrm>
                <a:off x="4619888" y="5619708"/>
                <a:ext cx="176213" cy="276225"/>
              </a:xfrm>
              <a:custGeom>
                <a:avLst/>
                <a:gdLst>
                  <a:gd name="T0" fmla="*/ 46 w 47"/>
                  <a:gd name="T1" fmla="*/ 34 h 72"/>
                  <a:gd name="T2" fmla="*/ 6 w 47"/>
                  <a:gd name="T3" fmla="*/ 1 h 72"/>
                  <a:gd name="T4" fmla="*/ 5 w 47"/>
                  <a:gd name="T5" fmla="*/ 0 h 72"/>
                  <a:gd name="T6" fmla="*/ 3 w 47"/>
                  <a:gd name="T7" fmla="*/ 1 h 72"/>
                  <a:gd name="T8" fmla="*/ 1 w 47"/>
                  <a:gd name="T9" fmla="*/ 3 h 72"/>
                  <a:gd name="T10" fmla="*/ 1 w 47"/>
                  <a:gd name="T11" fmla="*/ 6 h 72"/>
                  <a:gd name="T12" fmla="*/ 39 w 47"/>
                  <a:gd name="T13" fmla="*/ 39 h 72"/>
                  <a:gd name="T14" fmla="*/ 39 w 47"/>
                  <a:gd name="T15" fmla="*/ 70 h 72"/>
                  <a:gd name="T16" fmla="*/ 42 w 47"/>
                  <a:gd name="T17" fmla="*/ 72 h 72"/>
                  <a:gd name="T18" fmla="*/ 42 w 47"/>
                  <a:gd name="T19" fmla="*/ 72 h 72"/>
                  <a:gd name="T20" fmla="*/ 45 w 47"/>
                  <a:gd name="T21" fmla="*/ 72 h 72"/>
                  <a:gd name="T22" fmla="*/ 47 w 47"/>
                  <a:gd name="T23" fmla="*/ 70 h 72"/>
                  <a:gd name="T24" fmla="*/ 47 w 47"/>
                  <a:gd name="T25" fmla="*/ 37 h 72"/>
                  <a:gd name="T26" fmla="*/ 46 w 47"/>
                  <a:gd name="T27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7" h="72">
                    <a:moveTo>
                      <a:pt x="46" y="34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0" y="5"/>
                      <a:pt x="1" y="6"/>
                    </a:cubicBezTo>
                    <a:cubicBezTo>
                      <a:pt x="39" y="39"/>
                      <a:pt x="39" y="39"/>
                      <a:pt x="39" y="39"/>
                    </a:cubicBezTo>
                    <a:cubicBezTo>
                      <a:pt x="39" y="70"/>
                      <a:pt x="39" y="70"/>
                      <a:pt x="39" y="70"/>
                    </a:cubicBezTo>
                    <a:cubicBezTo>
                      <a:pt x="39" y="71"/>
                      <a:pt x="40" y="72"/>
                      <a:pt x="42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45" y="72"/>
                      <a:pt x="45" y="72"/>
                      <a:pt x="45" y="72"/>
                    </a:cubicBezTo>
                    <a:cubicBezTo>
                      <a:pt x="46" y="72"/>
                      <a:pt x="47" y="71"/>
                      <a:pt x="47" y="70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7" y="36"/>
                      <a:pt x="47" y="35"/>
                      <a:pt x="46" y="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4"/>
              <p:cNvSpPr>
                <a:spLocks/>
              </p:cNvSpPr>
              <p:nvPr/>
            </p:nvSpPr>
            <p:spPr bwMode="auto">
              <a:xfrm>
                <a:off x="4807213" y="5611771"/>
                <a:ext cx="142875" cy="127000"/>
              </a:xfrm>
              <a:custGeom>
                <a:avLst/>
                <a:gdLst>
                  <a:gd name="T0" fmla="*/ 36 w 38"/>
                  <a:gd name="T1" fmla="*/ 1 h 33"/>
                  <a:gd name="T2" fmla="*/ 34 w 38"/>
                  <a:gd name="T3" fmla="*/ 0 h 33"/>
                  <a:gd name="T4" fmla="*/ 33 w 38"/>
                  <a:gd name="T5" fmla="*/ 1 h 33"/>
                  <a:gd name="T6" fmla="*/ 1 w 38"/>
                  <a:gd name="T7" fmla="*/ 27 h 33"/>
                  <a:gd name="T8" fmla="*/ 1 w 38"/>
                  <a:gd name="T9" fmla="*/ 30 h 33"/>
                  <a:gd name="T10" fmla="*/ 3 w 38"/>
                  <a:gd name="T11" fmla="*/ 33 h 33"/>
                  <a:gd name="T12" fmla="*/ 5 w 38"/>
                  <a:gd name="T13" fmla="*/ 33 h 33"/>
                  <a:gd name="T14" fmla="*/ 6 w 38"/>
                  <a:gd name="T15" fmla="*/ 33 h 33"/>
                  <a:gd name="T16" fmla="*/ 37 w 38"/>
                  <a:gd name="T17" fmla="*/ 6 h 33"/>
                  <a:gd name="T18" fmla="*/ 38 w 38"/>
                  <a:gd name="T19" fmla="*/ 3 h 33"/>
                  <a:gd name="T20" fmla="*/ 36 w 38"/>
                  <a:gd name="T21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" h="33">
                    <a:moveTo>
                      <a:pt x="36" y="1"/>
                    </a:moveTo>
                    <a:cubicBezTo>
                      <a:pt x="36" y="0"/>
                      <a:pt x="35" y="0"/>
                      <a:pt x="34" y="0"/>
                    </a:cubicBezTo>
                    <a:cubicBezTo>
                      <a:pt x="34" y="0"/>
                      <a:pt x="33" y="0"/>
                      <a:pt x="33" y="1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0" y="28"/>
                      <a:pt x="0" y="29"/>
                      <a:pt x="1" y="30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4" y="33"/>
                      <a:pt x="4" y="33"/>
                      <a:pt x="5" y="33"/>
                    </a:cubicBezTo>
                    <a:cubicBezTo>
                      <a:pt x="5" y="33"/>
                      <a:pt x="6" y="33"/>
                      <a:pt x="6" y="33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8" y="6"/>
                      <a:pt x="38" y="4"/>
                      <a:pt x="38" y="3"/>
                    </a:cubicBezTo>
                    <a:lnTo>
                      <a:pt x="3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15"/>
              <p:cNvSpPr>
                <a:spLocks/>
              </p:cNvSpPr>
              <p:nvPr/>
            </p:nvSpPr>
            <p:spPr bwMode="auto">
              <a:xfrm>
                <a:off x="5529525" y="5619708"/>
                <a:ext cx="354013" cy="276225"/>
              </a:xfrm>
              <a:custGeom>
                <a:avLst/>
                <a:gdLst>
                  <a:gd name="T0" fmla="*/ 94 w 94"/>
                  <a:gd name="T1" fmla="*/ 70 h 72"/>
                  <a:gd name="T2" fmla="*/ 94 w 94"/>
                  <a:gd name="T3" fmla="*/ 69 h 72"/>
                  <a:gd name="T4" fmla="*/ 94 w 94"/>
                  <a:gd name="T5" fmla="*/ 69 h 72"/>
                  <a:gd name="T6" fmla="*/ 61 w 94"/>
                  <a:gd name="T7" fmla="*/ 8 h 72"/>
                  <a:gd name="T8" fmla="*/ 47 w 94"/>
                  <a:gd name="T9" fmla="*/ 0 h 72"/>
                  <a:gd name="T10" fmla="*/ 33 w 94"/>
                  <a:gd name="T11" fmla="*/ 8 h 72"/>
                  <a:gd name="T12" fmla="*/ 0 w 94"/>
                  <a:gd name="T13" fmla="*/ 69 h 72"/>
                  <a:gd name="T14" fmla="*/ 0 w 94"/>
                  <a:gd name="T15" fmla="*/ 69 h 72"/>
                  <a:gd name="T16" fmla="*/ 0 w 94"/>
                  <a:gd name="T17" fmla="*/ 70 h 72"/>
                  <a:gd name="T18" fmla="*/ 2 w 94"/>
                  <a:gd name="T19" fmla="*/ 72 h 72"/>
                  <a:gd name="T20" fmla="*/ 2 w 94"/>
                  <a:gd name="T21" fmla="*/ 72 h 72"/>
                  <a:gd name="T22" fmla="*/ 2 w 94"/>
                  <a:gd name="T23" fmla="*/ 72 h 72"/>
                  <a:gd name="T24" fmla="*/ 2 w 94"/>
                  <a:gd name="T25" fmla="*/ 72 h 72"/>
                  <a:gd name="T26" fmla="*/ 2 w 94"/>
                  <a:gd name="T27" fmla="*/ 72 h 72"/>
                  <a:gd name="T28" fmla="*/ 4 w 94"/>
                  <a:gd name="T29" fmla="*/ 72 h 72"/>
                  <a:gd name="T30" fmla="*/ 4 w 94"/>
                  <a:gd name="T31" fmla="*/ 72 h 72"/>
                  <a:gd name="T32" fmla="*/ 5 w 94"/>
                  <a:gd name="T33" fmla="*/ 72 h 72"/>
                  <a:gd name="T34" fmla="*/ 6 w 94"/>
                  <a:gd name="T35" fmla="*/ 72 h 72"/>
                  <a:gd name="T36" fmla="*/ 6 w 94"/>
                  <a:gd name="T37" fmla="*/ 71 h 72"/>
                  <a:gd name="T38" fmla="*/ 6 w 94"/>
                  <a:gd name="T39" fmla="*/ 71 h 72"/>
                  <a:gd name="T40" fmla="*/ 40 w 94"/>
                  <a:gd name="T41" fmla="*/ 12 h 72"/>
                  <a:gd name="T42" fmla="*/ 47 w 94"/>
                  <a:gd name="T43" fmla="*/ 7 h 72"/>
                  <a:gd name="T44" fmla="*/ 55 w 94"/>
                  <a:gd name="T45" fmla="*/ 12 h 72"/>
                  <a:gd name="T46" fmla="*/ 88 w 94"/>
                  <a:gd name="T47" fmla="*/ 71 h 72"/>
                  <a:gd name="T48" fmla="*/ 88 w 94"/>
                  <a:gd name="T49" fmla="*/ 71 h 72"/>
                  <a:gd name="T50" fmla="*/ 89 w 94"/>
                  <a:gd name="T51" fmla="*/ 72 h 72"/>
                  <a:gd name="T52" fmla="*/ 89 w 94"/>
                  <a:gd name="T53" fmla="*/ 72 h 72"/>
                  <a:gd name="T54" fmla="*/ 90 w 94"/>
                  <a:gd name="T55" fmla="*/ 72 h 72"/>
                  <a:gd name="T56" fmla="*/ 90 w 94"/>
                  <a:gd name="T57" fmla="*/ 72 h 72"/>
                  <a:gd name="T58" fmla="*/ 92 w 94"/>
                  <a:gd name="T59" fmla="*/ 72 h 72"/>
                  <a:gd name="T60" fmla="*/ 92 w 94"/>
                  <a:gd name="T61" fmla="*/ 72 h 72"/>
                  <a:gd name="T62" fmla="*/ 92 w 94"/>
                  <a:gd name="T63" fmla="*/ 72 h 72"/>
                  <a:gd name="T64" fmla="*/ 92 w 94"/>
                  <a:gd name="T65" fmla="*/ 72 h 72"/>
                  <a:gd name="T66" fmla="*/ 92 w 94"/>
                  <a:gd name="T67" fmla="*/ 72 h 72"/>
                  <a:gd name="T68" fmla="*/ 94 w 94"/>
                  <a:gd name="T69" fmla="*/ 7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4" h="72">
                    <a:moveTo>
                      <a:pt x="94" y="70"/>
                    </a:moveTo>
                    <a:cubicBezTo>
                      <a:pt x="94" y="70"/>
                      <a:pt x="94" y="69"/>
                      <a:pt x="94" y="69"/>
                    </a:cubicBezTo>
                    <a:cubicBezTo>
                      <a:pt x="94" y="69"/>
                      <a:pt x="94" y="69"/>
                      <a:pt x="94" y="69"/>
                    </a:cubicBezTo>
                    <a:cubicBezTo>
                      <a:pt x="93" y="67"/>
                      <a:pt x="61" y="8"/>
                      <a:pt x="61" y="8"/>
                    </a:cubicBezTo>
                    <a:cubicBezTo>
                      <a:pt x="58" y="3"/>
                      <a:pt x="53" y="0"/>
                      <a:pt x="47" y="0"/>
                    </a:cubicBezTo>
                    <a:cubicBezTo>
                      <a:pt x="41" y="0"/>
                      <a:pt x="36" y="3"/>
                      <a:pt x="33" y="8"/>
                    </a:cubicBezTo>
                    <a:cubicBezTo>
                      <a:pt x="33" y="8"/>
                      <a:pt x="1" y="67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70"/>
                      <a:pt x="0" y="70"/>
                    </a:cubicBezTo>
                    <a:cubicBezTo>
                      <a:pt x="0" y="71"/>
                      <a:pt x="1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3" y="72"/>
                      <a:pt x="4" y="72"/>
                      <a:pt x="4" y="72"/>
                    </a:cubicBezTo>
                    <a:cubicBezTo>
                      <a:pt x="4" y="72"/>
                      <a:pt x="4" y="72"/>
                      <a:pt x="4" y="72"/>
                    </a:cubicBezTo>
                    <a:cubicBezTo>
                      <a:pt x="5" y="72"/>
                      <a:pt x="5" y="72"/>
                      <a:pt x="5" y="72"/>
                    </a:cubicBezTo>
                    <a:cubicBezTo>
                      <a:pt x="5" y="72"/>
                      <a:pt x="5" y="72"/>
                      <a:pt x="6" y="72"/>
                    </a:cubicBezTo>
                    <a:cubicBezTo>
                      <a:pt x="6" y="72"/>
                      <a:pt x="6" y="72"/>
                      <a:pt x="6" y="71"/>
                    </a:cubicBezTo>
                    <a:cubicBezTo>
                      <a:pt x="6" y="71"/>
                      <a:pt x="6" y="71"/>
                      <a:pt x="6" y="71"/>
                    </a:cubicBezTo>
                    <a:cubicBezTo>
                      <a:pt x="6" y="71"/>
                      <a:pt x="37" y="16"/>
                      <a:pt x="40" y="12"/>
                    </a:cubicBezTo>
                    <a:cubicBezTo>
                      <a:pt x="42" y="8"/>
                      <a:pt x="44" y="7"/>
                      <a:pt x="47" y="7"/>
                    </a:cubicBezTo>
                    <a:cubicBezTo>
                      <a:pt x="50" y="7"/>
                      <a:pt x="52" y="8"/>
                      <a:pt x="55" y="12"/>
                    </a:cubicBezTo>
                    <a:cubicBezTo>
                      <a:pt x="57" y="16"/>
                      <a:pt x="88" y="71"/>
                      <a:pt x="88" y="71"/>
                    </a:cubicBezTo>
                    <a:cubicBezTo>
                      <a:pt x="88" y="71"/>
                      <a:pt x="88" y="71"/>
                      <a:pt x="88" y="71"/>
                    </a:cubicBezTo>
                    <a:cubicBezTo>
                      <a:pt x="88" y="72"/>
                      <a:pt x="88" y="72"/>
                      <a:pt x="89" y="72"/>
                    </a:cubicBezTo>
                    <a:cubicBezTo>
                      <a:pt x="89" y="72"/>
                      <a:pt x="89" y="72"/>
                      <a:pt x="89" y="72"/>
                    </a:cubicBezTo>
                    <a:cubicBezTo>
                      <a:pt x="89" y="72"/>
                      <a:pt x="89" y="72"/>
                      <a:pt x="90" y="72"/>
                    </a:cubicBezTo>
                    <a:cubicBezTo>
                      <a:pt x="90" y="72"/>
                      <a:pt x="90" y="72"/>
                      <a:pt x="90" y="72"/>
                    </a:cubicBezTo>
                    <a:cubicBezTo>
                      <a:pt x="90" y="72"/>
                      <a:pt x="91" y="72"/>
                      <a:pt x="92" y="72"/>
                    </a:cubicBezTo>
                    <a:cubicBezTo>
                      <a:pt x="92" y="72"/>
                      <a:pt x="92" y="72"/>
                      <a:pt x="92" y="72"/>
                    </a:cubicBezTo>
                    <a:cubicBezTo>
                      <a:pt x="92" y="72"/>
                      <a:pt x="92" y="72"/>
                      <a:pt x="92" y="72"/>
                    </a:cubicBezTo>
                    <a:cubicBezTo>
                      <a:pt x="92" y="72"/>
                      <a:pt x="92" y="72"/>
                      <a:pt x="92" y="72"/>
                    </a:cubicBezTo>
                    <a:cubicBezTo>
                      <a:pt x="92" y="72"/>
                      <a:pt x="92" y="72"/>
                      <a:pt x="92" y="72"/>
                    </a:cubicBezTo>
                    <a:cubicBezTo>
                      <a:pt x="94" y="72"/>
                      <a:pt x="94" y="71"/>
                      <a:pt x="94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8420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ylance Consulting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58" y="6090059"/>
            <a:ext cx="2461836" cy="49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4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278" y="6556853"/>
            <a:ext cx="1241213" cy="172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59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" b="1258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221" y="1832227"/>
            <a:ext cx="7788442" cy="2387600"/>
          </a:xfr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221" y="4311902"/>
            <a:ext cx="7788442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74259" y="408174"/>
            <a:ext cx="2437297" cy="368317"/>
            <a:chOff x="574259" y="408174"/>
            <a:chExt cx="2437297" cy="368317"/>
          </a:xfrm>
        </p:grpSpPr>
        <p:grpSp>
          <p:nvGrpSpPr>
            <p:cNvPr id="14" name="Group 13"/>
            <p:cNvGrpSpPr/>
            <p:nvPr/>
          </p:nvGrpSpPr>
          <p:grpSpPr>
            <a:xfrm>
              <a:off x="574259" y="408174"/>
              <a:ext cx="284796" cy="368317"/>
              <a:chOff x="3567375" y="5546683"/>
              <a:chExt cx="330201" cy="427038"/>
            </a:xfrm>
            <a:solidFill>
              <a:srgbClr val="69D03B"/>
            </a:solidFill>
          </p:grpSpPr>
          <p:sp>
            <p:nvSpPr>
              <p:cNvPr id="25" name="Freeform 5"/>
              <p:cNvSpPr>
                <a:spLocks/>
              </p:cNvSpPr>
              <p:nvPr/>
            </p:nvSpPr>
            <p:spPr bwMode="auto">
              <a:xfrm>
                <a:off x="3686438" y="5546683"/>
                <a:ext cx="211138" cy="384175"/>
              </a:xfrm>
              <a:custGeom>
                <a:avLst/>
                <a:gdLst>
                  <a:gd name="T0" fmla="*/ 48 w 56"/>
                  <a:gd name="T1" fmla="*/ 9 h 100"/>
                  <a:gd name="T2" fmla="*/ 48 w 56"/>
                  <a:gd name="T3" fmla="*/ 9 h 100"/>
                  <a:gd name="T4" fmla="*/ 28 w 56"/>
                  <a:gd name="T5" fmla="*/ 4 h 100"/>
                  <a:gd name="T6" fmla="*/ 28 w 56"/>
                  <a:gd name="T7" fmla="*/ 39 h 100"/>
                  <a:gd name="T8" fmla="*/ 25 w 56"/>
                  <a:gd name="T9" fmla="*/ 48 h 100"/>
                  <a:gd name="T10" fmla="*/ 18 w 56"/>
                  <a:gd name="T11" fmla="*/ 57 h 100"/>
                  <a:gd name="T12" fmla="*/ 16 w 56"/>
                  <a:gd name="T13" fmla="*/ 54 h 100"/>
                  <a:gd name="T14" fmla="*/ 22 w 56"/>
                  <a:gd name="T15" fmla="*/ 46 h 100"/>
                  <a:gd name="T16" fmla="*/ 24 w 56"/>
                  <a:gd name="T17" fmla="*/ 39 h 100"/>
                  <a:gd name="T18" fmla="*/ 24 w 56"/>
                  <a:gd name="T19" fmla="*/ 3 h 100"/>
                  <a:gd name="T20" fmla="*/ 14 w 56"/>
                  <a:gd name="T21" fmla="*/ 0 h 100"/>
                  <a:gd name="T22" fmla="*/ 14 w 56"/>
                  <a:gd name="T23" fmla="*/ 0 h 100"/>
                  <a:gd name="T24" fmla="*/ 12 w 56"/>
                  <a:gd name="T25" fmla="*/ 0 h 100"/>
                  <a:gd name="T26" fmla="*/ 12 w 56"/>
                  <a:gd name="T27" fmla="*/ 0 h 100"/>
                  <a:gd name="T28" fmla="*/ 12 w 56"/>
                  <a:gd name="T29" fmla="*/ 0 h 100"/>
                  <a:gd name="T30" fmla="*/ 10 w 56"/>
                  <a:gd name="T31" fmla="*/ 0 h 100"/>
                  <a:gd name="T32" fmla="*/ 10 w 56"/>
                  <a:gd name="T33" fmla="*/ 0 h 100"/>
                  <a:gd name="T34" fmla="*/ 0 w 56"/>
                  <a:gd name="T35" fmla="*/ 3 h 100"/>
                  <a:gd name="T36" fmla="*/ 0 w 56"/>
                  <a:gd name="T37" fmla="*/ 37 h 100"/>
                  <a:gd name="T38" fmla="*/ 2 w 56"/>
                  <a:gd name="T39" fmla="*/ 44 h 100"/>
                  <a:gd name="T40" fmla="*/ 28 w 56"/>
                  <a:gd name="T41" fmla="*/ 76 h 100"/>
                  <a:gd name="T42" fmla="*/ 31 w 56"/>
                  <a:gd name="T43" fmla="*/ 86 h 100"/>
                  <a:gd name="T44" fmla="*/ 31 w 56"/>
                  <a:gd name="T45" fmla="*/ 100 h 100"/>
                  <a:gd name="T46" fmla="*/ 52 w 56"/>
                  <a:gd name="T47" fmla="*/ 86 h 100"/>
                  <a:gd name="T48" fmla="*/ 52 w 56"/>
                  <a:gd name="T49" fmla="*/ 86 h 100"/>
                  <a:gd name="T50" fmla="*/ 56 w 56"/>
                  <a:gd name="T51" fmla="*/ 78 h 100"/>
                  <a:gd name="T52" fmla="*/ 56 w 56"/>
                  <a:gd name="T53" fmla="*/ 18 h 100"/>
                  <a:gd name="T54" fmla="*/ 48 w 56"/>
                  <a:gd name="T55" fmla="*/ 9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6" h="100">
                    <a:moveTo>
                      <a:pt x="48" y="9"/>
                    </a:moveTo>
                    <a:cubicBezTo>
                      <a:pt x="48" y="9"/>
                      <a:pt x="48" y="9"/>
                      <a:pt x="48" y="9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39"/>
                      <a:pt x="28" y="39"/>
                      <a:pt x="28" y="39"/>
                    </a:cubicBezTo>
                    <a:cubicBezTo>
                      <a:pt x="28" y="42"/>
                      <a:pt x="27" y="46"/>
                      <a:pt x="25" y="48"/>
                    </a:cubicBezTo>
                    <a:cubicBezTo>
                      <a:pt x="18" y="57"/>
                      <a:pt x="18" y="57"/>
                      <a:pt x="18" y="57"/>
                    </a:cubicBezTo>
                    <a:cubicBezTo>
                      <a:pt x="16" y="54"/>
                      <a:pt x="16" y="54"/>
                      <a:pt x="16" y="54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3" y="45"/>
                      <a:pt x="24" y="41"/>
                      <a:pt x="24" y="39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9"/>
                      <a:pt x="1" y="43"/>
                      <a:pt x="2" y="44"/>
                    </a:cubicBezTo>
                    <a:cubicBezTo>
                      <a:pt x="28" y="76"/>
                      <a:pt x="28" y="76"/>
                      <a:pt x="28" y="76"/>
                    </a:cubicBezTo>
                    <a:cubicBezTo>
                      <a:pt x="30" y="79"/>
                      <a:pt x="31" y="83"/>
                      <a:pt x="31" y="86"/>
                    </a:cubicBezTo>
                    <a:cubicBezTo>
                      <a:pt x="31" y="100"/>
                      <a:pt x="31" y="100"/>
                      <a:pt x="31" y="100"/>
                    </a:cubicBezTo>
                    <a:cubicBezTo>
                      <a:pt x="52" y="86"/>
                      <a:pt x="52" y="86"/>
                      <a:pt x="52" y="86"/>
                    </a:cubicBezTo>
                    <a:cubicBezTo>
                      <a:pt x="52" y="86"/>
                      <a:pt x="52" y="86"/>
                      <a:pt x="52" y="86"/>
                    </a:cubicBezTo>
                    <a:cubicBezTo>
                      <a:pt x="54" y="84"/>
                      <a:pt x="56" y="81"/>
                      <a:pt x="56" y="78"/>
                    </a:cubicBezTo>
                    <a:cubicBezTo>
                      <a:pt x="56" y="18"/>
                      <a:pt x="56" y="18"/>
                      <a:pt x="56" y="18"/>
                    </a:cubicBezTo>
                    <a:cubicBezTo>
                      <a:pt x="56" y="13"/>
                      <a:pt x="53" y="9"/>
                      <a:pt x="48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6"/>
              <p:cNvSpPr>
                <a:spLocks/>
              </p:cNvSpPr>
              <p:nvPr/>
            </p:nvSpPr>
            <p:spPr bwMode="auto">
              <a:xfrm>
                <a:off x="3567375" y="5560971"/>
                <a:ext cx="209550" cy="412750"/>
              </a:xfrm>
              <a:custGeom>
                <a:avLst/>
                <a:gdLst>
                  <a:gd name="T0" fmla="*/ 54 w 56"/>
                  <a:gd name="T1" fmla="*/ 75 h 107"/>
                  <a:gd name="T2" fmla="*/ 28 w 56"/>
                  <a:gd name="T3" fmla="*/ 43 h 107"/>
                  <a:gd name="T4" fmla="*/ 24 w 56"/>
                  <a:gd name="T5" fmla="*/ 33 h 107"/>
                  <a:gd name="T6" fmla="*/ 24 w 56"/>
                  <a:gd name="T7" fmla="*/ 0 h 107"/>
                  <a:gd name="T8" fmla="*/ 8 w 56"/>
                  <a:gd name="T9" fmla="*/ 5 h 107"/>
                  <a:gd name="T10" fmla="*/ 8 w 56"/>
                  <a:gd name="T11" fmla="*/ 5 h 107"/>
                  <a:gd name="T12" fmla="*/ 0 w 56"/>
                  <a:gd name="T13" fmla="*/ 14 h 107"/>
                  <a:gd name="T14" fmla="*/ 0 w 56"/>
                  <a:gd name="T15" fmla="*/ 74 h 107"/>
                  <a:gd name="T16" fmla="*/ 4 w 56"/>
                  <a:gd name="T17" fmla="*/ 82 h 107"/>
                  <a:gd name="T18" fmla="*/ 4 w 56"/>
                  <a:gd name="T19" fmla="*/ 82 h 107"/>
                  <a:gd name="T20" fmla="*/ 25 w 56"/>
                  <a:gd name="T21" fmla="*/ 96 h 107"/>
                  <a:gd name="T22" fmla="*/ 25 w 56"/>
                  <a:gd name="T23" fmla="*/ 82 h 107"/>
                  <a:gd name="T24" fmla="*/ 28 w 56"/>
                  <a:gd name="T25" fmla="*/ 73 h 107"/>
                  <a:gd name="T26" fmla="*/ 37 w 56"/>
                  <a:gd name="T27" fmla="*/ 61 h 107"/>
                  <a:gd name="T28" fmla="*/ 40 w 56"/>
                  <a:gd name="T29" fmla="*/ 64 h 107"/>
                  <a:gd name="T30" fmla="*/ 31 w 56"/>
                  <a:gd name="T31" fmla="*/ 74 h 107"/>
                  <a:gd name="T32" fmla="*/ 29 w 56"/>
                  <a:gd name="T33" fmla="*/ 88 h 107"/>
                  <a:gd name="T34" fmla="*/ 29 w 56"/>
                  <a:gd name="T35" fmla="*/ 98 h 107"/>
                  <a:gd name="T36" fmla="*/ 38 w 56"/>
                  <a:gd name="T37" fmla="*/ 105 h 107"/>
                  <a:gd name="T38" fmla="*/ 38 w 56"/>
                  <a:gd name="T39" fmla="*/ 105 h 107"/>
                  <a:gd name="T40" fmla="*/ 44 w 56"/>
                  <a:gd name="T41" fmla="*/ 107 h 107"/>
                  <a:gd name="T42" fmla="*/ 44 w 56"/>
                  <a:gd name="T43" fmla="*/ 107 h 107"/>
                  <a:gd name="T44" fmla="*/ 44 w 56"/>
                  <a:gd name="T45" fmla="*/ 107 h 107"/>
                  <a:gd name="T46" fmla="*/ 50 w 56"/>
                  <a:gd name="T47" fmla="*/ 105 h 107"/>
                  <a:gd name="T48" fmla="*/ 50 w 56"/>
                  <a:gd name="T49" fmla="*/ 105 h 107"/>
                  <a:gd name="T50" fmla="*/ 56 w 56"/>
                  <a:gd name="T51" fmla="*/ 100 h 107"/>
                  <a:gd name="T52" fmla="*/ 56 w 56"/>
                  <a:gd name="T53" fmla="*/ 82 h 107"/>
                  <a:gd name="T54" fmla="*/ 54 w 56"/>
                  <a:gd name="T55" fmla="*/ 75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6" h="107">
                    <a:moveTo>
                      <a:pt x="54" y="75"/>
                    </a:moveTo>
                    <a:cubicBezTo>
                      <a:pt x="28" y="43"/>
                      <a:pt x="28" y="43"/>
                      <a:pt x="28" y="43"/>
                    </a:cubicBezTo>
                    <a:cubicBezTo>
                      <a:pt x="26" y="41"/>
                      <a:pt x="24" y="36"/>
                      <a:pt x="24" y="33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3" y="5"/>
                      <a:pt x="0" y="9"/>
                      <a:pt x="0" y="1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2" y="80"/>
                      <a:pt x="4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25" y="96"/>
                      <a:pt x="25" y="96"/>
                      <a:pt x="25" y="96"/>
                    </a:cubicBezTo>
                    <a:cubicBezTo>
                      <a:pt x="25" y="82"/>
                      <a:pt x="25" y="82"/>
                      <a:pt x="25" y="82"/>
                    </a:cubicBezTo>
                    <a:cubicBezTo>
                      <a:pt x="25" y="79"/>
                      <a:pt x="26" y="75"/>
                      <a:pt x="28" y="73"/>
                    </a:cubicBezTo>
                    <a:cubicBezTo>
                      <a:pt x="37" y="61"/>
                      <a:pt x="37" y="61"/>
                      <a:pt x="37" y="61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31" y="74"/>
                      <a:pt x="31" y="74"/>
                      <a:pt x="31" y="74"/>
                    </a:cubicBezTo>
                    <a:cubicBezTo>
                      <a:pt x="29" y="77"/>
                      <a:pt x="29" y="81"/>
                      <a:pt x="29" y="88"/>
                    </a:cubicBezTo>
                    <a:cubicBezTo>
                      <a:pt x="29" y="98"/>
                      <a:pt x="29" y="98"/>
                      <a:pt x="29" y="98"/>
                    </a:cubicBezTo>
                    <a:cubicBezTo>
                      <a:pt x="38" y="105"/>
                      <a:pt x="38" y="105"/>
                      <a:pt x="38" y="105"/>
                    </a:cubicBezTo>
                    <a:cubicBezTo>
                      <a:pt x="38" y="105"/>
                      <a:pt x="38" y="105"/>
                      <a:pt x="38" y="105"/>
                    </a:cubicBezTo>
                    <a:cubicBezTo>
                      <a:pt x="40" y="106"/>
                      <a:pt x="42" y="107"/>
                      <a:pt x="44" y="107"/>
                    </a:cubicBezTo>
                    <a:cubicBezTo>
                      <a:pt x="44" y="107"/>
                      <a:pt x="44" y="107"/>
                      <a:pt x="44" y="107"/>
                    </a:cubicBezTo>
                    <a:cubicBezTo>
                      <a:pt x="44" y="107"/>
                      <a:pt x="44" y="107"/>
                      <a:pt x="44" y="107"/>
                    </a:cubicBezTo>
                    <a:cubicBezTo>
                      <a:pt x="46" y="107"/>
                      <a:pt x="48" y="106"/>
                      <a:pt x="50" y="105"/>
                    </a:cubicBezTo>
                    <a:cubicBezTo>
                      <a:pt x="50" y="105"/>
                      <a:pt x="50" y="105"/>
                      <a:pt x="50" y="105"/>
                    </a:cubicBezTo>
                    <a:cubicBezTo>
                      <a:pt x="56" y="100"/>
                      <a:pt x="56" y="100"/>
                      <a:pt x="56" y="100"/>
                    </a:cubicBezTo>
                    <a:cubicBezTo>
                      <a:pt x="56" y="82"/>
                      <a:pt x="56" y="82"/>
                      <a:pt x="56" y="82"/>
                    </a:cubicBezTo>
                    <a:cubicBezTo>
                      <a:pt x="56" y="80"/>
                      <a:pt x="55" y="77"/>
                      <a:pt x="54" y="7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1051411" y="490682"/>
              <a:ext cx="1960145" cy="179288"/>
              <a:chOff x="4172213" y="5611771"/>
              <a:chExt cx="3106738" cy="284162"/>
            </a:xfrm>
          </p:grpSpPr>
          <p:sp>
            <p:nvSpPr>
              <p:cNvPr id="16" name="Freeform 7"/>
              <p:cNvSpPr>
                <a:spLocks/>
              </p:cNvSpPr>
              <p:nvPr/>
            </p:nvSpPr>
            <p:spPr bwMode="auto">
              <a:xfrm>
                <a:off x="6018475" y="5619708"/>
                <a:ext cx="360363" cy="276225"/>
              </a:xfrm>
              <a:custGeom>
                <a:avLst/>
                <a:gdLst>
                  <a:gd name="T0" fmla="*/ 94 w 96"/>
                  <a:gd name="T1" fmla="*/ 0 h 72"/>
                  <a:gd name="T2" fmla="*/ 91 w 96"/>
                  <a:gd name="T3" fmla="*/ 0 h 72"/>
                  <a:gd name="T4" fmla="*/ 89 w 96"/>
                  <a:gd name="T5" fmla="*/ 2 h 72"/>
                  <a:gd name="T6" fmla="*/ 89 w 96"/>
                  <a:gd name="T7" fmla="*/ 58 h 72"/>
                  <a:gd name="T8" fmla="*/ 81 w 96"/>
                  <a:gd name="T9" fmla="*/ 65 h 72"/>
                  <a:gd name="T10" fmla="*/ 77 w 96"/>
                  <a:gd name="T11" fmla="*/ 63 h 72"/>
                  <a:gd name="T12" fmla="*/ 25 w 96"/>
                  <a:gd name="T13" fmla="*/ 5 h 72"/>
                  <a:gd name="T14" fmla="*/ 14 w 96"/>
                  <a:gd name="T15" fmla="*/ 0 h 72"/>
                  <a:gd name="T16" fmla="*/ 0 w 96"/>
                  <a:gd name="T17" fmla="*/ 16 h 72"/>
                  <a:gd name="T18" fmla="*/ 0 w 96"/>
                  <a:gd name="T19" fmla="*/ 70 h 72"/>
                  <a:gd name="T20" fmla="*/ 2 w 96"/>
                  <a:gd name="T21" fmla="*/ 72 h 72"/>
                  <a:gd name="T22" fmla="*/ 5 w 96"/>
                  <a:gd name="T23" fmla="*/ 72 h 72"/>
                  <a:gd name="T24" fmla="*/ 7 w 96"/>
                  <a:gd name="T25" fmla="*/ 70 h 72"/>
                  <a:gd name="T26" fmla="*/ 7 w 96"/>
                  <a:gd name="T27" fmla="*/ 16 h 72"/>
                  <a:gd name="T28" fmla="*/ 14 w 96"/>
                  <a:gd name="T29" fmla="*/ 7 h 72"/>
                  <a:gd name="T30" fmla="*/ 19 w 96"/>
                  <a:gd name="T31" fmla="*/ 10 h 72"/>
                  <a:gd name="T32" fmla="*/ 71 w 96"/>
                  <a:gd name="T33" fmla="*/ 68 h 72"/>
                  <a:gd name="T34" fmla="*/ 81 w 96"/>
                  <a:gd name="T35" fmla="*/ 72 h 72"/>
                  <a:gd name="T36" fmla="*/ 96 w 96"/>
                  <a:gd name="T37" fmla="*/ 58 h 72"/>
                  <a:gd name="T38" fmla="*/ 96 w 96"/>
                  <a:gd name="T39" fmla="*/ 2 h 72"/>
                  <a:gd name="T40" fmla="*/ 94 w 96"/>
                  <a:gd name="T41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6" h="72">
                    <a:moveTo>
                      <a:pt x="94" y="0"/>
                    </a:moveTo>
                    <a:cubicBezTo>
                      <a:pt x="91" y="0"/>
                      <a:pt x="91" y="0"/>
                      <a:pt x="91" y="0"/>
                    </a:cubicBezTo>
                    <a:cubicBezTo>
                      <a:pt x="90" y="0"/>
                      <a:pt x="89" y="1"/>
                      <a:pt x="89" y="2"/>
                    </a:cubicBezTo>
                    <a:cubicBezTo>
                      <a:pt x="89" y="58"/>
                      <a:pt x="89" y="58"/>
                      <a:pt x="89" y="58"/>
                    </a:cubicBezTo>
                    <a:cubicBezTo>
                      <a:pt x="89" y="65"/>
                      <a:pt x="83" y="65"/>
                      <a:pt x="81" y="65"/>
                    </a:cubicBezTo>
                    <a:cubicBezTo>
                      <a:pt x="80" y="65"/>
                      <a:pt x="78" y="64"/>
                      <a:pt x="77" y="63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2" y="2"/>
                      <a:pt x="18" y="0"/>
                      <a:pt x="14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1"/>
                      <a:pt x="1" y="72"/>
                      <a:pt x="2" y="72"/>
                    </a:cubicBezTo>
                    <a:cubicBezTo>
                      <a:pt x="5" y="72"/>
                      <a:pt x="5" y="72"/>
                      <a:pt x="5" y="72"/>
                    </a:cubicBezTo>
                    <a:cubicBezTo>
                      <a:pt x="6" y="72"/>
                      <a:pt x="7" y="71"/>
                      <a:pt x="7" y="70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1"/>
                      <a:pt x="11" y="7"/>
                      <a:pt x="14" y="7"/>
                    </a:cubicBezTo>
                    <a:cubicBezTo>
                      <a:pt x="16" y="7"/>
                      <a:pt x="18" y="8"/>
                      <a:pt x="19" y="10"/>
                    </a:cubicBezTo>
                    <a:cubicBezTo>
                      <a:pt x="71" y="68"/>
                      <a:pt x="71" y="68"/>
                      <a:pt x="71" y="68"/>
                    </a:cubicBezTo>
                    <a:cubicBezTo>
                      <a:pt x="74" y="71"/>
                      <a:pt x="78" y="72"/>
                      <a:pt x="81" y="72"/>
                    </a:cubicBezTo>
                    <a:cubicBezTo>
                      <a:pt x="90" y="72"/>
                      <a:pt x="96" y="67"/>
                      <a:pt x="96" y="58"/>
                    </a:cubicBezTo>
                    <a:cubicBezTo>
                      <a:pt x="96" y="2"/>
                      <a:pt x="96" y="2"/>
                      <a:pt x="96" y="2"/>
                    </a:cubicBezTo>
                    <a:cubicBezTo>
                      <a:pt x="96" y="1"/>
                      <a:pt x="95" y="0"/>
                      <a:pt x="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8"/>
              <p:cNvSpPr>
                <a:spLocks/>
              </p:cNvSpPr>
              <p:nvPr/>
            </p:nvSpPr>
            <p:spPr bwMode="auto">
              <a:xfrm>
                <a:off x="4172213" y="5619708"/>
                <a:ext cx="312738" cy="276225"/>
              </a:xfrm>
              <a:custGeom>
                <a:avLst/>
                <a:gdLst>
                  <a:gd name="T0" fmla="*/ 81 w 83"/>
                  <a:gd name="T1" fmla="*/ 65 h 72"/>
                  <a:gd name="T2" fmla="*/ 14 w 83"/>
                  <a:gd name="T3" fmla="*/ 65 h 72"/>
                  <a:gd name="T4" fmla="*/ 7 w 83"/>
                  <a:gd name="T5" fmla="*/ 56 h 72"/>
                  <a:gd name="T6" fmla="*/ 7 w 83"/>
                  <a:gd name="T7" fmla="*/ 16 h 72"/>
                  <a:gd name="T8" fmla="*/ 9 w 83"/>
                  <a:gd name="T9" fmla="*/ 10 h 72"/>
                  <a:gd name="T10" fmla="*/ 14 w 83"/>
                  <a:gd name="T11" fmla="*/ 7 h 72"/>
                  <a:gd name="T12" fmla="*/ 81 w 83"/>
                  <a:gd name="T13" fmla="*/ 7 h 72"/>
                  <a:gd name="T14" fmla="*/ 83 w 83"/>
                  <a:gd name="T15" fmla="*/ 5 h 72"/>
                  <a:gd name="T16" fmla="*/ 83 w 83"/>
                  <a:gd name="T17" fmla="*/ 2 h 72"/>
                  <a:gd name="T18" fmla="*/ 81 w 83"/>
                  <a:gd name="T19" fmla="*/ 0 h 72"/>
                  <a:gd name="T20" fmla="*/ 14 w 83"/>
                  <a:gd name="T21" fmla="*/ 0 h 72"/>
                  <a:gd name="T22" fmla="*/ 4 w 83"/>
                  <a:gd name="T23" fmla="*/ 5 h 72"/>
                  <a:gd name="T24" fmla="*/ 0 w 83"/>
                  <a:gd name="T25" fmla="*/ 15 h 72"/>
                  <a:gd name="T26" fmla="*/ 0 w 83"/>
                  <a:gd name="T27" fmla="*/ 56 h 72"/>
                  <a:gd name="T28" fmla="*/ 14 w 83"/>
                  <a:gd name="T29" fmla="*/ 72 h 72"/>
                  <a:gd name="T30" fmla="*/ 81 w 83"/>
                  <a:gd name="T31" fmla="*/ 72 h 72"/>
                  <a:gd name="T32" fmla="*/ 83 w 83"/>
                  <a:gd name="T33" fmla="*/ 70 h 72"/>
                  <a:gd name="T34" fmla="*/ 83 w 83"/>
                  <a:gd name="T35" fmla="*/ 67 h 72"/>
                  <a:gd name="T36" fmla="*/ 81 w 83"/>
                  <a:gd name="T37" fmla="*/ 6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3" h="72">
                    <a:moveTo>
                      <a:pt x="81" y="65"/>
                    </a:moveTo>
                    <a:cubicBezTo>
                      <a:pt x="14" y="65"/>
                      <a:pt x="14" y="65"/>
                      <a:pt x="14" y="65"/>
                    </a:cubicBezTo>
                    <a:cubicBezTo>
                      <a:pt x="10" y="65"/>
                      <a:pt x="7" y="61"/>
                      <a:pt x="7" y="5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3"/>
                      <a:pt x="8" y="11"/>
                      <a:pt x="9" y="10"/>
                    </a:cubicBezTo>
                    <a:cubicBezTo>
                      <a:pt x="10" y="8"/>
                      <a:pt x="12" y="7"/>
                      <a:pt x="14" y="7"/>
                    </a:cubicBezTo>
                    <a:cubicBezTo>
                      <a:pt x="81" y="7"/>
                      <a:pt x="81" y="7"/>
                      <a:pt x="81" y="7"/>
                    </a:cubicBezTo>
                    <a:cubicBezTo>
                      <a:pt x="82" y="7"/>
                      <a:pt x="83" y="6"/>
                      <a:pt x="83" y="5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83" y="1"/>
                      <a:pt x="82" y="0"/>
                      <a:pt x="81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0" y="0"/>
                      <a:pt x="6" y="2"/>
                      <a:pt x="4" y="5"/>
                    </a:cubicBezTo>
                    <a:cubicBezTo>
                      <a:pt x="1" y="8"/>
                      <a:pt x="0" y="11"/>
                      <a:pt x="0" y="15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6" y="72"/>
                      <a:pt x="14" y="72"/>
                    </a:cubicBezTo>
                    <a:cubicBezTo>
                      <a:pt x="81" y="72"/>
                      <a:pt x="81" y="72"/>
                      <a:pt x="81" y="72"/>
                    </a:cubicBezTo>
                    <a:cubicBezTo>
                      <a:pt x="82" y="72"/>
                      <a:pt x="83" y="71"/>
                      <a:pt x="83" y="70"/>
                    </a:cubicBezTo>
                    <a:cubicBezTo>
                      <a:pt x="83" y="67"/>
                      <a:pt x="83" y="67"/>
                      <a:pt x="83" y="67"/>
                    </a:cubicBezTo>
                    <a:cubicBezTo>
                      <a:pt x="83" y="66"/>
                      <a:pt x="82" y="65"/>
                      <a:pt x="81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9"/>
              <p:cNvSpPr>
                <a:spLocks/>
              </p:cNvSpPr>
              <p:nvPr/>
            </p:nvSpPr>
            <p:spPr bwMode="auto">
              <a:xfrm>
                <a:off x="5078675" y="5619708"/>
                <a:ext cx="315913" cy="276225"/>
              </a:xfrm>
              <a:custGeom>
                <a:avLst/>
                <a:gdLst>
                  <a:gd name="T0" fmla="*/ 82 w 84"/>
                  <a:gd name="T1" fmla="*/ 65 h 72"/>
                  <a:gd name="T2" fmla="*/ 15 w 84"/>
                  <a:gd name="T3" fmla="*/ 65 h 72"/>
                  <a:gd name="T4" fmla="*/ 7 w 84"/>
                  <a:gd name="T5" fmla="*/ 56 h 72"/>
                  <a:gd name="T6" fmla="*/ 7 w 84"/>
                  <a:gd name="T7" fmla="*/ 2 h 72"/>
                  <a:gd name="T8" fmla="*/ 5 w 84"/>
                  <a:gd name="T9" fmla="*/ 0 h 72"/>
                  <a:gd name="T10" fmla="*/ 2 w 84"/>
                  <a:gd name="T11" fmla="*/ 0 h 72"/>
                  <a:gd name="T12" fmla="*/ 0 w 84"/>
                  <a:gd name="T13" fmla="*/ 2 h 72"/>
                  <a:gd name="T14" fmla="*/ 0 w 84"/>
                  <a:gd name="T15" fmla="*/ 56 h 72"/>
                  <a:gd name="T16" fmla="*/ 15 w 84"/>
                  <a:gd name="T17" fmla="*/ 72 h 72"/>
                  <a:gd name="T18" fmla="*/ 82 w 84"/>
                  <a:gd name="T19" fmla="*/ 72 h 72"/>
                  <a:gd name="T20" fmla="*/ 84 w 84"/>
                  <a:gd name="T21" fmla="*/ 70 h 72"/>
                  <a:gd name="T22" fmla="*/ 84 w 84"/>
                  <a:gd name="T23" fmla="*/ 67 h 72"/>
                  <a:gd name="T24" fmla="*/ 82 w 84"/>
                  <a:gd name="T25" fmla="*/ 6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4" h="72">
                    <a:moveTo>
                      <a:pt x="82" y="65"/>
                    </a:moveTo>
                    <a:cubicBezTo>
                      <a:pt x="15" y="65"/>
                      <a:pt x="15" y="65"/>
                      <a:pt x="15" y="65"/>
                    </a:cubicBezTo>
                    <a:cubicBezTo>
                      <a:pt x="11" y="65"/>
                      <a:pt x="7" y="61"/>
                      <a:pt x="7" y="56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6" y="0"/>
                      <a:pt x="5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5" y="72"/>
                    </a:cubicBezTo>
                    <a:cubicBezTo>
                      <a:pt x="82" y="72"/>
                      <a:pt x="82" y="72"/>
                      <a:pt x="82" y="72"/>
                    </a:cubicBezTo>
                    <a:cubicBezTo>
                      <a:pt x="83" y="72"/>
                      <a:pt x="84" y="71"/>
                      <a:pt x="84" y="70"/>
                    </a:cubicBezTo>
                    <a:cubicBezTo>
                      <a:pt x="84" y="67"/>
                      <a:pt x="84" y="67"/>
                      <a:pt x="84" y="67"/>
                    </a:cubicBezTo>
                    <a:cubicBezTo>
                      <a:pt x="84" y="66"/>
                      <a:pt x="83" y="65"/>
                      <a:pt x="82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10"/>
              <p:cNvSpPr>
                <a:spLocks/>
              </p:cNvSpPr>
              <p:nvPr/>
            </p:nvSpPr>
            <p:spPr bwMode="auto">
              <a:xfrm>
                <a:off x="6515363" y="5619708"/>
                <a:ext cx="315913" cy="276225"/>
              </a:xfrm>
              <a:custGeom>
                <a:avLst/>
                <a:gdLst>
                  <a:gd name="T0" fmla="*/ 81 w 84"/>
                  <a:gd name="T1" fmla="*/ 65 h 72"/>
                  <a:gd name="T2" fmla="*/ 14 w 84"/>
                  <a:gd name="T3" fmla="*/ 65 h 72"/>
                  <a:gd name="T4" fmla="*/ 7 w 84"/>
                  <a:gd name="T5" fmla="*/ 56 h 72"/>
                  <a:gd name="T6" fmla="*/ 7 w 84"/>
                  <a:gd name="T7" fmla="*/ 16 h 72"/>
                  <a:gd name="T8" fmla="*/ 9 w 84"/>
                  <a:gd name="T9" fmla="*/ 10 h 72"/>
                  <a:gd name="T10" fmla="*/ 14 w 84"/>
                  <a:gd name="T11" fmla="*/ 7 h 72"/>
                  <a:gd name="T12" fmla="*/ 81 w 84"/>
                  <a:gd name="T13" fmla="*/ 8 h 72"/>
                  <a:gd name="T14" fmla="*/ 84 w 84"/>
                  <a:gd name="T15" fmla="*/ 5 h 72"/>
                  <a:gd name="T16" fmla="*/ 84 w 84"/>
                  <a:gd name="T17" fmla="*/ 2 h 72"/>
                  <a:gd name="T18" fmla="*/ 81 w 84"/>
                  <a:gd name="T19" fmla="*/ 0 h 72"/>
                  <a:gd name="T20" fmla="*/ 14 w 84"/>
                  <a:gd name="T21" fmla="*/ 0 h 72"/>
                  <a:gd name="T22" fmla="*/ 4 w 84"/>
                  <a:gd name="T23" fmla="*/ 5 h 72"/>
                  <a:gd name="T24" fmla="*/ 0 w 84"/>
                  <a:gd name="T25" fmla="*/ 15 h 72"/>
                  <a:gd name="T26" fmla="*/ 0 w 84"/>
                  <a:gd name="T27" fmla="*/ 56 h 72"/>
                  <a:gd name="T28" fmla="*/ 14 w 84"/>
                  <a:gd name="T29" fmla="*/ 72 h 72"/>
                  <a:gd name="T30" fmla="*/ 81 w 84"/>
                  <a:gd name="T31" fmla="*/ 72 h 72"/>
                  <a:gd name="T32" fmla="*/ 84 w 84"/>
                  <a:gd name="T33" fmla="*/ 70 h 72"/>
                  <a:gd name="T34" fmla="*/ 84 w 84"/>
                  <a:gd name="T35" fmla="*/ 67 h 72"/>
                  <a:gd name="T36" fmla="*/ 81 w 84"/>
                  <a:gd name="T37" fmla="*/ 6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4" h="72">
                    <a:moveTo>
                      <a:pt x="81" y="65"/>
                    </a:moveTo>
                    <a:cubicBezTo>
                      <a:pt x="14" y="65"/>
                      <a:pt x="14" y="65"/>
                      <a:pt x="14" y="65"/>
                    </a:cubicBezTo>
                    <a:cubicBezTo>
                      <a:pt x="10" y="65"/>
                      <a:pt x="7" y="61"/>
                      <a:pt x="7" y="5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3"/>
                      <a:pt x="8" y="11"/>
                      <a:pt x="9" y="10"/>
                    </a:cubicBezTo>
                    <a:cubicBezTo>
                      <a:pt x="11" y="8"/>
                      <a:pt x="12" y="7"/>
                      <a:pt x="14" y="7"/>
                    </a:cubicBezTo>
                    <a:cubicBezTo>
                      <a:pt x="81" y="8"/>
                      <a:pt x="81" y="8"/>
                      <a:pt x="81" y="8"/>
                    </a:cubicBezTo>
                    <a:cubicBezTo>
                      <a:pt x="83" y="8"/>
                      <a:pt x="84" y="7"/>
                      <a:pt x="84" y="5"/>
                    </a:cubicBezTo>
                    <a:cubicBezTo>
                      <a:pt x="84" y="2"/>
                      <a:pt x="84" y="2"/>
                      <a:pt x="84" y="2"/>
                    </a:cubicBezTo>
                    <a:cubicBezTo>
                      <a:pt x="84" y="1"/>
                      <a:pt x="83" y="0"/>
                      <a:pt x="81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0" y="0"/>
                      <a:pt x="7" y="2"/>
                      <a:pt x="4" y="5"/>
                    </a:cubicBezTo>
                    <a:cubicBezTo>
                      <a:pt x="1" y="8"/>
                      <a:pt x="0" y="11"/>
                      <a:pt x="0" y="15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6" y="72"/>
                      <a:pt x="14" y="72"/>
                    </a:cubicBezTo>
                    <a:cubicBezTo>
                      <a:pt x="81" y="72"/>
                      <a:pt x="81" y="72"/>
                      <a:pt x="81" y="72"/>
                    </a:cubicBezTo>
                    <a:cubicBezTo>
                      <a:pt x="83" y="72"/>
                      <a:pt x="84" y="71"/>
                      <a:pt x="84" y="70"/>
                    </a:cubicBezTo>
                    <a:cubicBezTo>
                      <a:pt x="84" y="67"/>
                      <a:pt x="84" y="67"/>
                      <a:pt x="84" y="67"/>
                    </a:cubicBezTo>
                    <a:cubicBezTo>
                      <a:pt x="84" y="66"/>
                      <a:pt x="83" y="65"/>
                      <a:pt x="81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11"/>
              <p:cNvSpPr>
                <a:spLocks/>
              </p:cNvSpPr>
              <p:nvPr/>
            </p:nvSpPr>
            <p:spPr bwMode="auto">
              <a:xfrm>
                <a:off x="7034475" y="5746708"/>
                <a:ext cx="149225" cy="26988"/>
              </a:xfrm>
              <a:custGeom>
                <a:avLst/>
                <a:gdLst>
                  <a:gd name="T0" fmla="*/ 38 w 40"/>
                  <a:gd name="T1" fmla="*/ 0 h 7"/>
                  <a:gd name="T2" fmla="*/ 2 w 40"/>
                  <a:gd name="T3" fmla="*/ 0 h 7"/>
                  <a:gd name="T4" fmla="*/ 0 w 40"/>
                  <a:gd name="T5" fmla="*/ 2 h 7"/>
                  <a:gd name="T6" fmla="*/ 0 w 40"/>
                  <a:gd name="T7" fmla="*/ 5 h 7"/>
                  <a:gd name="T8" fmla="*/ 2 w 40"/>
                  <a:gd name="T9" fmla="*/ 7 h 7"/>
                  <a:gd name="T10" fmla="*/ 38 w 40"/>
                  <a:gd name="T11" fmla="*/ 7 h 7"/>
                  <a:gd name="T12" fmla="*/ 38 w 40"/>
                  <a:gd name="T13" fmla="*/ 7 h 7"/>
                  <a:gd name="T14" fmla="*/ 40 w 40"/>
                  <a:gd name="T15" fmla="*/ 5 h 7"/>
                  <a:gd name="T16" fmla="*/ 40 w 40"/>
                  <a:gd name="T17" fmla="*/ 2 h 7"/>
                  <a:gd name="T18" fmla="*/ 38 w 40"/>
                  <a:gd name="T1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7">
                    <a:moveTo>
                      <a:pt x="3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1" y="7"/>
                      <a:pt x="2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9" y="7"/>
                      <a:pt x="40" y="6"/>
                      <a:pt x="40" y="5"/>
                    </a:cubicBezTo>
                    <a:cubicBezTo>
                      <a:pt x="40" y="2"/>
                      <a:pt x="40" y="2"/>
                      <a:pt x="40" y="2"/>
                    </a:cubicBezTo>
                    <a:cubicBezTo>
                      <a:pt x="40" y="1"/>
                      <a:pt x="39" y="0"/>
                      <a:pt x="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12"/>
              <p:cNvSpPr>
                <a:spLocks/>
              </p:cNvSpPr>
              <p:nvPr/>
            </p:nvSpPr>
            <p:spPr bwMode="auto">
              <a:xfrm>
                <a:off x="6966213" y="5619708"/>
                <a:ext cx="312738" cy="276225"/>
              </a:xfrm>
              <a:custGeom>
                <a:avLst/>
                <a:gdLst>
                  <a:gd name="T0" fmla="*/ 83 w 83"/>
                  <a:gd name="T1" fmla="*/ 67 h 72"/>
                  <a:gd name="T2" fmla="*/ 81 w 83"/>
                  <a:gd name="T3" fmla="*/ 65 h 72"/>
                  <a:gd name="T4" fmla="*/ 14 w 83"/>
                  <a:gd name="T5" fmla="*/ 65 h 72"/>
                  <a:gd name="T6" fmla="*/ 7 w 83"/>
                  <a:gd name="T7" fmla="*/ 56 h 72"/>
                  <a:gd name="T8" fmla="*/ 7 w 83"/>
                  <a:gd name="T9" fmla="*/ 16 h 72"/>
                  <a:gd name="T10" fmla="*/ 9 w 83"/>
                  <a:gd name="T11" fmla="*/ 10 h 72"/>
                  <a:gd name="T12" fmla="*/ 14 w 83"/>
                  <a:gd name="T13" fmla="*/ 7 h 72"/>
                  <a:gd name="T14" fmla="*/ 81 w 83"/>
                  <a:gd name="T15" fmla="*/ 7 h 72"/>
                  <a:gd name="T16" fmla="*/ 83 w 83"/>
                  <a:gd name="T17" fmla="*/ 5 h 72"/>
                  <a:gd name="T18" fmla="*/ 83 w 83"/>
                  <a:gd name="T19" fmla="*/ 2 h 72"/>
                  <a:gd name="T20" fmla="*/ 81 w 83"/>
                  <a:gd name="T21" fmla="*/ 0 h 72"/>
                  <a:gd name="T22" fmla="*/ 14 w 83"/>
                  <a:gd name="T23" fmla="*/ 0 h 72"/>
                  <a:gd name="T24" fmla="*/ 4 w 83"/>
                  <a:gd name="T25" fmla="*/ 5 h 72"/>
                  <a:gd name="T26" fmla="*/ 0 w 83"/>
                  <a:gd name="T27" fmla="*/ 15 h 72"/>
                  <a:gd name="T28" fmla="*/ 0 w 83"/>
                  <a:gd name="T29" fmla="*/ 56 h 72"/>
                  <a:gd name="T30" fmla="*/ 14 w 83"/>
                  <a:gd name="T31" fmla="*/ 72 h 72"/>
                  <a:gd name="T32" fmla="*/ 81 w 83"/>
                  <a:gd name="T33" fmla="*/ 72 h 72"/>
                  <a:gd name="T34" fmla="*/ 83 w 83"/>
                  <a:gd name="T35" fmla="*/ 70 h 72"/>
                  <a:gd name="T36" fmla="*/ 83 w 83"/>
                  <a:gd name="T37" fmla="*/ 67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3" h="72">
                    <a:moveTo>
                      <a:pt x="83" y="67"/>
                    </a:moveTo>
                    <a:cubicBezTo>
                      <a:pt x="83" y="66"/>
                      <a:pt x="82" y="65"/>
                      <a:pt x="81" y="65"/>
                    </a:cubicBezTo>
                    <a:cubicBezTo>
                      <a:pt x="14" y="65"/>
                      <a:pt x="14" y="65"/>
                      <a:pt x="14" y="65"/>
                    </a:cubicBezTo>
                    <a:cubicBezTo>
                      <a:pt x="10" y="65"/>
                      <a:pt x="7" y="61"/>
                      <a:pt x="7" y="5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3"/>
                      <a:pt x="8" y="11"/>
                      <a:pt x="9" y="10"/>
                    </a:cubicBezTo>
                    <a:cubicBezTo>
                      <a:pt x="10" y="8"/>
                      <a:pt x="12" y="7"/>
                      <a:pt x="14" y="7"/>
                    </a:cubicBezTo>
                    <a:cubicBezTo>
                      <a:pt x="81" y="7"/>
                      <a:pt x="81" y="7"/>
                      <a:pt x="81" y="7"/>
                    </a:cubicBezTo>
                    <a:cubicBezTo>
                      <a:pt x="82" y="7"/>
                      <a:pt x="83" y="6"/>
                      <a:pt x="83" y="5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83" y="1"/>
                      <a:pt x="82" y="0"/>
                      <a:pt x="81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0" y="0"/>
                      <a:pt x="6" y="2"/>
                      <a:pt x="4" y="5"/>
                    </a:cubicBezTo>
                    <a:cubicBezTo>
                      <a:pt x="1" y="8"/>
                      <a:pt x="0" y="11"/>
                      <a:pt x="0" y="15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6" y="72"/>
                      <a:pt x="14" y="72"/>
                    </a:cubicBezTo>
                    <a:cubicBezTo>
                      <a:pt x="81" y="72"/>
                      <a:pt x="81" y="72"/>
                      <a:pt x="81" y="72"/>
                    </a:cubicBezTo>
                    <a:cubicBezTo>
                      <a:pt x="82" y="72"/>
                      <a:pt x="83" y="71"/>
                      <a:pt x="83" y="70"/>
                    </a:cubicBezTo>
                    <a:lnTo>
                      <a:pt x="83" y="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13"/>
              <p:cNvSpPr>
                <a:spLocks/>
              </p:cNvSpPr>
              <p:nvPr/>
            </p:nvSpPr>
            <p:spPr bwMode="auto">
              <a:xfrm>
                <a:off x="4619888" y="5619708"/>
                <a:ext cx="176213" cy="276225"/>
              </a:xfrm>
              <a:custGeom>
                <a:avLst/>
                <a:gdLst>
                  <a:gd name="T0" fmla="*/ 46 w 47"/>
                  <a:gd name="T1" fmla="*/ 34 h 72"/>
                  <a:gd name="T2" fmla="*/ 6 w 47"/>
                  <a:gd name="T3" fmla="*/ 1 h 72"/>
                  <a:gd name="T4" fmla="*/ 5 w 47"/>
                  <a:gd name="T5" fmla="*/ 0 h 72"/>
                  <a:gd name="T6" fmla="*/ 3 w 47"/>
                  <a:gd name="T7" fmla="*/ 1 h 72"/>
                  <a:gd name="T8" fmla="*/ 1 w 47"/>
                  <a:gd name="T9" fmla="*/ 3 h 72"/>
                  <a:gd name="T10" fmla="*/ 1 w 47"/>
                  <a:gd name="T11" fmla="*/ 6 h 72"/>
                  <a:gd name="T12" fmla="*/ 39 w 47"/>
                  <a:gd name="T13" fmla="*/ 39 h 72"/>
                  <a:gd name="T14" fmla="*/ 39 w 47"/>
                  <a:gd name="T15" fmla="*/ 70 h 72"/>
                  <a:gd name="T16" fmla="*/ 42 w 47"/>
                  <a:gd name="T17" fmla="*/ 72 h 72"/>
                  <a:gd name="T18" fmla="*/ 42 w 47"/>
                  <a:gd name="T19" fmla="*/ 72 h 72"/>
                  <a:gd name="T20" fmla="*/ 45 w 47"/>
                  <a:gd name="T21" fmla="*/ 72 h 72"/>
                  <a:gd name="T22" fmla="*/ 47 w 47"/>
                  <a:gd name="T23" fmla="*/ 70 h 72"/>
                  <a:gd name="T24" fmla="*/ 47 w 47"/>
                  <a:gd name="T25" fmla="*/ 37 h 72"/>
                  <a:gd name="T26" fmla="*/ 46 w 47"/>
                  <a:gd name="T27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7" h="72">
                    <a:moveTo>
                      <a:pt x="46" y="34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0" y="5"/>
                      <a:pt x="1" y="6"/>
                    </a:cubicBezTo>
                    <a:cubicBezTo>
                      <a:pt x="39" y="39"/>
                      <a:pt x="39" y="39"/>
                      <a:pt x="39" y="39"/>
                    </a:cubicBezTo>
                    <a:cubicBezTo>
                      <a:pt x="39" y="70"/>
                      <a:pt x="39" y="70"/>
                      <a:pt x="39" y="70"/>
                    </a:cubicBezTo>
                    <a:cubicBezTo>
                      <a:pt x="39" y="71"/>
                      <a:pt x="40" y="72"/>
                      <a:pt x="42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45" y="72"/>
                      <a:pt x="45" y="72"/>
                      <a:pt x="45" y="72"/>
                    </a:cubicBezTo>
                    <a:cubicBezTo>
                      <a:pt x="46" y="72"/>
                      <a:pt x="47" y="71"/>
                      <a:pt x="47" y="70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7" y="36"/>
                      <a:pt x="47" y="35"/>
                      <a:pt x="46" y="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14"/>
              <p:cNvSpPr>
                <a:spLocks/>
              </p:cNvSpPr>
              <p:nvPr/>
            </p:nvSpPr>
            <p:spPr bwMode="auto">
              <a:xfrm>
                <a:off x="4807213" y="5611771"/>
                <a:ext cx="142875" cy="127000"/>
              </a:xfrm>
              <a:custGeom>
                <a:avLst/>
                <a:gdLst>
                  <a:gd name="T0" fmla="*/ 36 w 38"/>
                  <a:gd name="T1" fmla="*/ 1 h 33"/>
                  <a:gd name="T2" fmla="*/ 34 w 38"/>
                  <a:gd name="T3" fmla="*/ 0 h 33"/>
                  <a:gd name="T4" fmla="*/ 33 w 38"/>
                  <a:gd name="T5" fmla="*/ 1 h 33"/>
                  <a:gd name="T6" fmla="*/ 1 w 38"/>
                  <a:gd name="T7" fmla="*/ 27 h 33"/>
                  <a:gd name="T8" fmla="*/ 1 w 38"/>
                  <a:gd name="T9" fmla="*/ 30 h 33"/>
                  <a:gd name="T10" fmla="*/ 3 w 38"/>
                  <a:gd name="T11" fmla="*/ 33 h 33"/>
                  <a:gd name="T12" fmla="*/ 5 w 38"/>
                  <a:gd name="T13" fmla="*/ 33 h 33"/>
                  <a:gd name="T14" fmla="*/ 6 w 38"/>
                  <a:gd name="T15" fmla="*/ 33 h 33"/>
                  <a:gd name="T16" fmla="*/ 37 w 38"/>
                  <a:gd name="T17" fmla="*/ 6 h 33"/>
                  <a:gd name="T18" fmla="*/ 38 w 38"/>
                  <a:gd name="T19" fmla="*/ 3 h 33"/>
                  <a:gd name="T20" fmla="*/ 36 w 38"/>
                  <a:gd name="T21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" h="33">
                    <a:moveTo>
                      <a:pt x="36" y="1"/>
                    </a:moveTo>
                    <a:cubicBezTo>
                      <a:pt x="36" y="0"/>
                      <a:pt x="35" y="0"/>
                      <a:pt x="34" y="0"/>
                    </a:cubicBezTo>
                    <a:cubicBezTo>
                      <a:pt x="34" y="0"/>
                      <a:pt x="33" y="0"/>
                      <a:pt x="33" y="1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0" y="28"/>
                      <a:pt x="0" y="29"/>
                      <a:pt x="1" y="30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4" y="33"/>
                      <a:pt x="4" y="33"/>
                      <a:pt x="5" y="33"/>
                    </a:cubicBezTo>
                    <a:cubicBezTo>
                      <a:pt x="5" y="33"/>
                      <a:pt x="6" y="33"/>
                      <a:pt x="6" y="33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8" y="6"/>
                      <a:pt x="38" y="4"/>
                      <a:pt x="38" y="3"/>
                    </a:cubicBezTo>
                    <a:lnTo>
                      <a:pt x="3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15"/>
              <p:cNvSpPr>
                <a:spLocks/>
              </p:cNvSpPr>
              <p:nvPr/>
            </p:nvSpPr>
            <p:spPr bwMode="auto">
              <a:xfrm>
                <a:off x="5529525" y="5619708"/>
                <a:ext cx="354013" cy="276225"/>
              </a:xfrm>
              <a:custGeom>
                <a:avLst/>
                <a:gdLst>
                  <a:gd name="T0" fmla="*/ 94 w 94"/>
                  <a:gd name="T1" fmla="*/ 70 h 72"/>
                  <a:gd name="T2" fmla="*/ 94 w 94"/>
                  <a:gd name="T3" fmla="*/ 69 h 72"/>
                  <a:gd name="T4" fmla="*/ 94 w 94"/>
                  <a:gd name="T5" fmla="*/ 69 h 72"/>
                  <a:gd name="T6" fmla="*/ 61 w 94"/>
                  <a:gd name="T7" fmla="*/ 8 h 72"/>
                  <a:gd name="T8" fmla="*/ 47 w 94"/>
                  <a:gd name="T9" fmla="*/ 0 h 72"/>
                  <a:gd name="T10" fmla="*/ 33 w 94"/>
                  <a:gd name="T11" fmla="*/ 8 h 72"/>
                  <a:gd name="T12" fmla="*/ 0 w 94"/>
                  <a:gd name="T13" fmla="*/ 69 h 72"/>
                  <a:gd name="T14" fmla="*/ 0 w 94"/>
                  <a:gd name="T15" fmla="*/ 69 h 72"/>
                  <a:gd name="T16" fmla="*/ 0 w 94"/>
                  <a:gd name="T17" fmla="*/ 70 h 72"/>
                  <a:gd name="T18" fmla="*/ 2 w 94"/>
                  <a:gd name="T19" fmla="*/ 72 h 72"/>
                  <a:gd name="T20" fmla="*/ 2 w 94"/>
                  <a:gd name="T21" fmla="*/ 72 h 72"/>
                  <a:gd name="T22" fmla="*/ 2 w 94"/>
                  <a:gd name="T23" fmla="*/ 72 h 72"/>
                  <a:gd name="T24" fmla="*/ 2 w 94"/>
                  <a:gd name="T25" fmla="*/ 72 h 72"/>
                  <a:gd name="T26" fmla="*/ 2 w 94"/>
                  <a:gd name="T27" fmla="*/ 72 h 72"/>
                  <a:gd name="T28" fmla="*/ 4 w 94"/>
                  <a:gd name="T29" fmla="*/ 72 h 72"/>
                  <a:gd name="T30" fmla="*/ 4 w 94"/>
                  <a:gd name="T31" fmla="*/ 72 h 72"/>
                  <a:gd name="T32" fmla="*/ 5 w 94"/>
                  <a:gd name="T33" fmla="*/ 72 h 72"/>
                  <a:gd name="T34" fmla="*/ 6 w 94"/>
                  <a:gd name="T35" fmla="*/ 72 h 72"/>
                  <a:gd name="T36" fmla="*/ 6 w 94"/>
                  <a:gd name="T37" fmla="*/ 71 h 72"/>
                  <a:gd name="T38" fmla="*/ 6 w 94"/>
                  <a:gd name="T39" fmla="*/ 71 h 72"/>
                  <a:gd name="T40" fmla="*/ 40 w 94"/>
                  <a:gd name="T41" fmla="*/ 12 h 72"/>
                  <a:gd name="T42" fmla="*/ 47 w 94"/>
                  <a:gd name="T43" fmla="*/ 7 h 72"/>
                  <a:gd name="T44" fmla="*/ 55 w 94"/>
                  <a:gd name="T45" fmla="*/ 12 h 72"/>
                  <a:gd name="T46" fmla="*/ 88 w 94"/>
                  <a:gd name="T47" fmla="*/ 71 h 72"/>
                  <a:gd name="T48" fmla="*/ 88 w 94"/>
                  <a:gd name="T49" fmla="*/ 71 h 72"/>
                  <a:gd name="T50" fmla="*/ 89 w 94"/>
                  <a:gd name="T51" fmla="*/ 72 h 72"/>
                  <a:gd name="T52" fmla="*/ 89 w 94"/>
                  <a:gd name="T53" fmla="*/ 72 h 72"/>
                  <a:gd name="T54" fmla="*/ 90 w 94"/>
                  <a:gd name="T55" fmla="*/ 72 h 72"/>
                  <a:gd name="T56" fmla="*/ 90 w 94"/>
                  <a:gd name="T57" fmla="*/ 72 h 72"/>
                  <a:gd name="T58" fmla="*/ 92 w 94"/>
                  <a:gd name="T59" fmla="*/ 72 h 72"/>
                  <a:gd name="T60" fmla="*/ 92 w 94"/>
                  <a:gd name="T61" fmla="*/ 72 h 72"/>
                  <a:gd name="T62" fmla="*/ 92 w 94"/>
                  <a:gd name="T63" fmla="*/ 72 h 72"/>
                  <a:gd name="T64" fmla="*/ 92 w 94"/>
                  <a:gd name="T65" fmla="*/ 72 h 72"/>
                  <a:gd name="T66" fmla="*/ 92 w 94"/>
                  <a:gd name="T67" fmla="*/ 72 h 72"/>
                  <a:gd name="T68" fmla="*/ 94 w 94"/>
                  <a:gd name="T69" fmla="*/ 7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4" h="72">
                    <a:moveTo>
                      <a:pt x="94" y="70"/>
                    </a:moveTo>
                    <a:cubicBezTo>
                      <a:pt x="94" y="70"/>
                      <a:pt x="94" y="69"/>
                      <a:pt x="94" y="69"/>
                    </a:cubicBezTo>
                    <a:cubicBezTo>
                      <a:pt x="94" y="69"/>
                      <a:pt x="94" y="69"/>
                      <a:pt x="94" y="69"/>
                    </a:cubicBezTo>
                    <a:cubicBezTo>
                      <a:pt x="93" y="67"/>
                      <a:pt x="61" y="8"/>
                      <a:pt x="61" y="8"/>
                    </a:cubicBezTo>
                    <a:cubicBezTo>
                      <a:pt x="58" y="3"/>
                      <a:pt x="53" y="0"/>
                      <a:pt x="47" y="0"/>
                    </a:cubicBezTo>
                    <a:cubicBezTo>
                      <a:pt x="41" y="0"/>
                      <a:pt x="36" y="3"/>
                      <a:pt x="33" y="8"/>
                    </a:cubicBezTo>
                    <a:cubicBezTo>
                      <a:pt x="33" y="8"/>
                      <a:pt x="1" y="67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70"/>
                      <a:pt x="0" y="70"/>
                    </a:cubicBezTo>
                    <a:cubicBezTo>
                      <a:pt x="0" y="71"/>
                      <a:pt x="1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3" y="72"/>
                      <a:pt x="4" y="72"/>
                      <a:pt x="4" y="72"/>
                    </a:cubicBezTo>
                    <a:cubicBezTo>
                      <a:pt x="4" y="72"/>
                      <a:pt x="4" y="72"/>
                      <a:pt x="4" y="72"/>
                    </a:cubicBezTo>
                    <a:cubicBezTo>
                      <a:pt x="5" y="72"/>
                      <a:pt x="5" y="72"/>
                      <a:pt x="5" y="72"/>
                    </a:cubicBezTo>
                    <a:cubicBezTo>
                      <a:pt x="5" y="72"/>
                      <a:pt x="5" y="72"/>
                      <a:pt x="6" y="72"/>
                    </a:cubicBezTo>
                    <a:cubicBezTo>
                      <a:pt x="6" y="72"/>
                      <a:pt x="6" y="72"/>
                      <a:pt x="6" y="71"/>
                    </a:cubicBezTo>
                    <a:cubicBezTo>
                      <a:pt x="6" y="71"/>
                      <a:pt x="6" y="71"/>
                      <a:pt x="6" y="71"/>
                    </a:cubicBezTo>
                    <a:cubicBezTo>
                      <a:pt x="6" y="71"/>
                      <a:pt x="37" y="16"/>
                      <a:pt x="40" y="12"/>
                    </a:cubicBezTo>
                    <a:cubicBezTo>
                      <a:pt x="42" y="8"/>
                      <a:pt x="44" y="7"/>
                      <a:pt x="47" y="7"/>
                    </a:cubicBezTo>
                    <a:cubicBezTo>
                      <a:pt x="50" y="7"/>
                      <a:pt x="52" y="8"/>
                      <a:pt x="55" y="12"/>
                    </a:cubicBezTo>
                    <a:cubicBezTo>
                      <a:pt x="57" y="16"/>
                      <a:pt x="88" y="71"/>
                      <a:pt x="88" y="71"/>
                    </a:cubicBezTo>
                    <a:cubicBezTo>
                      <a:pt x="88" y="71"/>
                      <a:pt x="88" y="71"/>
                      <a:pt x="88" y="71"/>
                    </a:cubicBezTo>
                    <a:cubicBezTo>
                      <a:pt x="88" y="72"/>
                      <a:pt x="88" y="72"/>
                      <a:pt x="89" y="72"/>
                    </a:cubicBezTo>
                    <a:cubicBezTo>
                      <a:pt x="89" y="72"/>
                      <a:pt x="89" y="72"/>
                      <a:pt x="89" y="72"/>
                    </a:cubicBezTo>
                    <a:cubicBezTo>
                      <a:pt x="89" y="72"/>
                      <a:pt x="89" y="72"/>
                      <a:pt x="90" y="72"/>
                    </a:cubicBezTo>
                    <a:cubicBezTo>
                      <a:pt x="90" y="72"/>
                      <a:pt x="90" y="72"/>
                      <a:pt x="90" y="72"/>
                    </a:cubicBezTo>
                    <a:cubicBezTo>
                      <a:pt x="90" y="72"/>
                      <a:pt x="91" y="72"/>
                      <a:pt x="92" y="72"/>
                    </a:cubicBezTo>
                    <a:cubicBezTo>
                      <a:pt x="92" y="72"/>
                      <a:pt x="92" y="72"/>
                      <a:pt x="92" y="72"/>
                    </a:cubicBezTo>
                    <a:cubicBezTo>
                      <a:pt x="92" y="72"/>
                      <a:pt x="92" y="72"/>
                      <a:pt x="92" y="72"/>
                    </a:cubicBezTo>
                    <a:cubicBezTo>
                      <a:pt x="92" y="72"/>
                      <a:pt x="92" y="72"/>
                      <a:pt x="92" y="72"/>
                    </a:cubicBezTo>
                    <a:cubicBezTo>
                      <a:pt x="92" y="72"/>
                      <a:pt x="92" y="72"/>
                      <a:pt x="92" y="72"/>
                    </a:cubicBezTo>
                    <a:cubicBezTo>
                      <a:pt x="94" y="72"/>
                      <a:pt x="94" y="71"/>
                      <a:pt x="94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8816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221" y="1832227"/>
            <a:ext cx="7788442" cy="2387600"/>
          </a:xfr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221" y="4311902"/>
            <a:ext cx="7788442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74259" y="408174"/>
            <a:ext cx="2437297" cy="368317"/>
            <a:chOff x="574259" y="408174"/>
            <a:chExt cx="2437297" cy="368317"/>
          </a:xfrm>
        </p:grpSpPr>
        <p:grpSp>
          <p:nvGrpSpPr>
            <p:cNvPr id="14" name="Group 13"/>
            <p:cNvGrpSpPr/>
            <p:nvPr/>
          </p:nvGrpSpPr>
          <p:grpSpPr>
            <a:xfrm>
              <a:off x="574259" y="408174"/>
              <a:ext cx="284796" cy="368317"/>
              <a:chOff x="3567375" y="5546683"/>
              <a:chExt cx="330201" cy="427038"/>
            </a:xfrm>
            <a:solidFill>
              <a:srgbClr val="69D03B"/>
            </a:solidFill>
          </p:grpSpPr>
          <p:sp>
            <p:nvSpPr>
              <p:cNvPr id="25" name="Freeform 5"/>
              <p:cNvSpPr>
                <a:spLocks/>
              </p:cNvSpPr>
              <p:nvPr/>
            </p:nvSpPr>
            <p:spPr bwMode="auto">
              <a:xfrm>
                <a:off x="3686438" y="5546683"/>
                <a:ext cx="211138" cy="384175"/>
              </a:xfrm>
              <a:custGeom>
                <a:avLst/>
                <a:gdLst>
                  <a:gd name="T0" fmla="*/ 48 w 56"/>
                  <a:gd name="T1" fmla="*/ 9 h 100"/>
                  <a:gd name="T2" fmla="*/ 48 w 56"/>
                  <a:gd name="T3" fmla="*/ 9 h 100"/>
                  <a:gd name="T4" fmla="*/ 28 w 56"/>
                  <a:gd name="T5" fmla="*/ 4 h 100"/>
                  <a:gd name="T6" fmla="*/ 28 w 56"/>
                  <a:gd name="T7" fmla="*/ 39 h 100"/>
                  <a:gd name="T8" fmla="*/ 25 w 56"/>
                  <a:gd name="T9" fmla="*/ 48 h 100"/>
                  <a:gd name="T10" fmla="*/ 18 w 56"/>
                  <a:gd name="T11" fmla="*/ 57 h 100"/>
                  <a:gd name="T12" fmla="*/ 16 w 56"/>
                  <a:gd name="T13" fmla="*/ 54 h 100"/>
                  <a:gd name="T14" fmla="*/ 22 w 56"/>
                  <a:gd name="T15" fmla="*/ 46 h 100"/>
                  <a:gd name="T16" fmla="*/ 24 w 56"/>
                  <a:gd name="T17" fmla="*/ 39 h 100"/>
                  <a:gd name="T18" fmla="*/ 24 w 56"/>
                  <a:gd name="T19" fmla="*/ 3 h 100"/>
                  <a:gd name="T20" fmla="*/ 14 w 56"/>
                  <a:gd name="T21" fmla="*/ 0 h 100"/>
                  <a:gd name="T22" fmla="*/ 14 w 56"/>
                  <a:gd name="T23" fmla="*/ 0 h 100"/>
                  <a:gd name="T24" fmla="*/ 12 w 56"/>
                  <a:gd name="T25" fmla="*/ 0 h 100"/>
                  <a:gd name="T26" fmla="*/ 12 w 56"/>
                  <a:gd name="T27" fmla="*/ 0 h 100"/>
                  <a:gd name="T28" fmla="*/ 12 w 56"/>
                  <a:gd name="T29" fmla="*/ 0 h 100"/>
                  <a:gd name="T30" fmla="*/ 10 w 56"/>
                  <a:gd name="T31" fmla="*/ 0 h 100"/>
                  <a:gd name="T32" fmla="*/ 10 w 56"/>
                  <a:gd name="T33" fmla="*/ 0 h 100"/>
                  <a:gd name="T34" fmla="*/ 0 w 56"/>
                  <a:gd name="T35" fmla="*/ 3 h 100"/>
                  <a:gd name="T36" fmla="*/ 0 w 56"/>
                  <a:gd name="T37" fmla="*/ 37 h 100"/>
                  <a:gd name="T38" fmla="*/ 2 w 56"/>
                  <a:gd name="T39" fmla="*/ 44 h 100"/>
                  <a:gd name="T40" fmla="*/ 28 w 56"/>
                  <a:gd name="T41" fmla="*/ 76 h 100"/>
                  <a:gd name="T42" fmla="*/ 31 w 56"/>
                  <a:gd name="T43" fmla="*/ 86 h 100"/>
                  <a:gd name="T44" fmla="*/ 31 w 56"/>
                  <a:gd name="T45" fmla="*/ 100 h 100"/>
                  <a:gd name="T46" fmla="*/ 52 w 56"/>
                  <a:gd name="T47" fmla="*/ 86 h 100"/>
                  <a:gd name="T48" fmla="*/ 52 w 56"/>
                  <a:gd name="T49" fmla="*/ 86 h 100"/>
                  <a:gd name="T50" fmla="*/ 56 w 56"/>
                  <a:gd name="T51" fmla="*/ 78 h 100"/>
                  <a:gd name="T52" fmla="*/ 56 w 56"/>
                  <a:gd name="T53" fmla="*/ 18 h 100"/>
                  <a:gd name="T54" fmla="*/ 48 w 56"/>
                  <a:gd name="T55" fmla="*/ 9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6" h="100">
                    <a:moveTo>
                      <a:pt x="48" y="9"/>
                    </a:moveTo>
                    <a:cubicBezTo>
                      <a:pt x="48" y="9"/>
                      <a:pt x="48" y="9"/>
                      <a:pt x="48" y="9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39"/>
                      <a:pt x="28" y="39"/>
                      <a:pt x="28" y="39"/>
                    </a:cubicBezTo>
                    <a:cubicBezTo>
                      <a:pt x="28" y="42"/>
                      <a:pt x="27" y="46"/>
                      <a:pt x="25" y="48"/>
                    </a:cubicBezTo>
                    <a:cubicBezTo>
                      <a:pt x="18" y="57"/>
                      <a:pt x="18" y="57"/>
                      <a:pt x="18" y="57"/>
                    </a:cubicBezTo>
                    <a:cubicBezTo>
                      <a:pt x="16" y="54"/>
                      <a:pt x="16" y="54"/>
                      <a:pt x="16" y="54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3" y="45"/>
                      <a:pt x="24" y="41"/>
                      <a:pt x="24" y="39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9"/>
                      <a:pt x="1" y="43"/>
                      <a:pt x="2" y="44"/>
                    </a:cubicBezTo>
                    <a:cubicBezTo>
                      <a:pt x="28" y="76"/>
                      <a:pt x="28" y="76"/>
                      <a:pt x="28" y="76"/>
                    </a:cubicBezTo>
                    <a:cubicBezTo>
                      <a:pt x="30" y="79"/>
                      <a:pt x="31" y="83"/>
                      <a:pt x="31" y="86"/>
                    </a:cubicBezTo>
                    <a:cubicBezTo>
                      <a:pt x="31" y="100"/>
                      <a:pt x="31" y="100"/>
                      <a:pt x="31" y="100"/>
                    </a:cubicBezTo>
                    <a:cubicBezTo>
                      <a:pt x="52" y="86"/>
                      <a:pt x="52" y="86"/>
                      <a:pt x="52" y="86"/>
                    </a:cubicBezTo>
                    <a:cubicBezTo>
                      <a:pt x="52" y="86"/>
                      <a:pt x="52" y="86"/>
                      <a:pt x="52" y="86"/>
                    </a:cubicBezTo>
                    <a:cubicBezTo>
                      <a:pt x="54" y="84"/>
                      <a:pt x="56" y="81"/>
                      <a:pt x="56" y="78"/>
                    </a:cubicBezTo>
                    <a:cubicBezTo>
                      <a:pt x="56" y="18"/>
                      <a:pt x="56" y="18"/>
                      <a:pt x="56" y="18"/>
                    </a:cubicBezTo>
                    <a:cubicBezTo>
                      <a:pt x="56" y="13"/>
                      <a:pt x="53" y="9"/>
                      <a:pt x="48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6"/>
              <p:cNvSpPr>
                <a:spLocks/>
              </p:cNvSpPr>
              <p:nvPr/>
            </p:nvSpPr>
            <p:spPr bwMode="auto">
              <a:xfrm>
                <a:off x="3567375" y="5560971"/>
                <a:ext cx="209550" cy="412750"/>
              </a:xfrm>
              <a:custGeom>
                <a:avLst/>
                <a:gdLst>
                  <a:gd name="T0" fmla="*/ 54 w 56"/>
                  <a:gd name="T1" fmla="*/ 75 h 107"/>
                  <a:gd name="T2" fmla="*/ 28 w 56"/>
                  <a:gd name="T3" fmla="*/ 43 h 107"/>
                  <a:gd name="T4" fmla="*/ 24 w 56"/>
                  <a:gd name="T5" fmla="*/ 33 h 107"/>
                  <a:gd name="T6" fmla="*/ 24 w 56"/>
                  <a:gd name="T7" fmla="*/ 0 h 107"/>
                  <a:gd name="T8" fmla="*/ 8 w 56"/>
                  <a:gd name="T9" fmla="*/ 5 h 107"/>
                  <a:gd name="T10" fmla="*/ 8 w 56"/>
                  <a:gd name="T11" fmla="*/ 5 h 107"/>
                  <a:gd name="T12" fmla="*/ 0 w 56"/>
                  <a:gd name="T13" fmla="*/ 14 h 107"/>
                  <a:gd name="T14" fmla="*/ 0 w 56"/>
                  <a:gd name="T15" fmla="*/ 74 h 107"/>
                  <a:gd name="T16" fmla="*/ 4 w 56"/>
                  <a:gd name="T17" fmla="*/ 82 h 107"/>
                  <a:gd name="T18" fmla="*/ 4 w 56"/>
                  <a:gd name="T19" fmla="*/ 82 h 107"/>
                  <a:gd name="T20" fmla="*/ 25 w 56"/>
                  <a:gd name="T21" fmla="*/ 96 h 107"/>
                  <a:gd name="T22" fmla="*/ 25 w 56"/>
                  <a:gd name="T23" fmla="*/ 82 h 107"/>
                  <a:gd name="T24" fmla="*/ 28 w 56"/>
                  <a:gd name="T25" fmla="*/ 73 h 107"/>
                  <a:gd name="T26" fmla="*/ 37 w 56"/>
                  <a:gd name="T27" fmla="*/ 61 h 107"/>
                  <a:gd name="T28" fmla="*/ 40 w 56"/>
                  <a:gd name="T29" fmla="*/ 64 h 107"/>
                  <a:gd name="T30" fmla="*/ 31 w 56"/>
                  <a:gd name="T31" fmla="*/ 74 h 107"/>
                  <a:gd name="T32" fmla="*/ 29 w 56"/>
                  <a:gd name="T33" fmla="*/ 88 h 107"/>
                  <a:gd name="T34" fmla="*/ 29 w 56"/>
                  <a:gd name="T35" fmla="*/ 98 h 107"/>
                  <a:gd name="T36" fmla="*/ 38 w 56"/>
                  <a:gd name="T37" fmla="*/ 105 h 107"/>
                  <a:gd name="T38" fmla="*/ 38 w 56"/>
                  <a:gd name="T39" fmla="*/ 105 h 107"/>
                  <a:gd name="T40" fmla="*/ 44 w 56"/>
                  <a:gd name="T41" fmla="*/ 107 h 107"/>
                  <a:gd name="T42" fmla="*/ 44 w 56"/>
                  <a:gd name="T43" fmla="*/ 107 h 107"/>
                  <a:gd name="T44" fmla="*/ 44 w 56"/>
                  <a:gd name="T45" fmla="*/ 107 h 107"/>
                  <a:gd name="T46" fmla="*/ 50 w 56"/>
                  <a:gd name="T47" fmla="*/ 105 h 107"/>
                  <a:gd name="T48" fmla="*/ 50 w 56"/>
                  <a:gd name="T49" fmla="*/ 105 h 107"/>
                  <a:gd name="T50" fmla="*/ 56 w 56"/>
                  <a:gd name="T51" fmla="*/ 100 h 107"/>
                  <a:gd name="T52" fmla="*/ 56 w 56"/>
                  <a:gd name="T53" fmla="*/ 82 h 107"/>
                  <a:gd name="T54" fmla="*/ 54 w 56"/>
                  <a:gd name="T55" fmla="*/ 75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6" h="107">
                    <a:moveTo>
                      <a:pt x="54" y="75"/>
                    </a:moveTo>
                    <a:cubicBezTo>
                      <a:pt x="28" y="43"/>
                      <a:pt x="28" y="43"/>
                      <a:pt x="28" y="43"/>
                    </a:cubicBezTo>
                    <a:cubicBezTo>
                      <a:pt x="26" y="41"/>
                      <a:pt x="24" y="36"/>
                      <a:pt x="24" y="33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3" y="5"/>
                      <a:pt x="0" y="9"/>
                      <a:pt x="0" y="1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2" y="80"/>
                      <a:pt x="4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25" y="96"/>
                      <a:pt x="25" y="96"/>
                      <a:pt x="25" y="96"/>
                    </a:cubicBezTo>
                    <a:cubicBezTo>
                      <a:pt x="25" y="82"/>
                      <a:pt x="25" y="82"/>
                      <a:pt x="25" y="82"/>
                    </a:cubicBezTo>
                    <a:cubicBezTo>
                      <a:pt x="25" y="79"/>
                      <a:pt x="26" y="75"/>
                      <a:pt x="28" y="73"/>
                    </a:cubicBezTo>
                    <a:cubicBezTo>
                      <a:pt x="37" y="61"/>
                      <a:pt x="37" y="61"/>
                      <a:pt x="37" y="61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31" y="74"/>
                      <a:pt x="31" y="74"/>
                      <a:pt x="31" y="74"/>
                    </a:cubicBezTo>
                    <a:cubicBezTo>
                      <a:pt x="29" y="77"/>
                      <a:pt x="29" y="81"/>
                      <a:pt x="29" y="88"/>
                    </a:cubicBezTo>
                    <a:cubicBezTo>
                      <a:pt x="29" y="98"/>
                      <a:pt x="29" y="98"/>
                      <a:pt x="29" y="98"/>
                    </a:cubicBezTo>
                    <a:cubicBezTo>
                      <a:pt x="38" y="105"/>
                      <a:pt x="38" y="105"/>
                      <a:pt x="38" y="105"/>
                    </a:cubicBezTo>
                    <a:cubicBezTo>
                      <a:pt x="38" y="105"/>
                      <a:pt x="38" y="105"/>
                      <a:pt x="38" y="105"/>
                    </a:cubicBezTo>
                    <a:cubicBezTo>
                      <a:pt x="40" y="106"/>
                      <a:pt x="42" y="107"/>
                      <a:pt x="44" y="107"/>
                    </a:cubicBezTo>
                    <a:cubicBezTo>
                      <a:pt x="44" y="107"/>
                      <a:pt x="44" y="107"/>
                      <a:pt x="44" y="107"/>
                    </a:cubicBezTo>
                    <a:cubicBezTo>
                      <a:pt x="44" y="107"/>
                      <a:pt x="44" y="107"/>
                      <a:pt x="44" y="107"/>
                    </a:cubicBezTo>
                    <a:cubicBezTo>
                      <a:pt x="46" y="107"/>
                      <a:pt x="48" y="106"/>
                      <a:pt x="50" y="105"/>
                    </a:cubicBezTo>
                    <a:cubicBezTo>
                      <a:pt x="50" y="105"/>
                      <a:pt x="50" y="105"/>
                      <a:pt x="50" y="105"/>
                    </a:cubicBezTo>
                    <a:cubicBezTo>
                      <a:pt x="56" y="100"/>
                      <a:pt x="56" y="100"/>
                      <a:pt x="56" y="100"/>
                    </a:cubicBezTo>
                    <a:cubicBezTo>
                      <a:pt x="56" y="82"/>
                      <a:pt x="56" y="82"/>
                      <a:pt x="56" y="82"/>
                    </a:cubicBezTo>
                    <a:cubicBezTo>
                      <a:pt x="56" y="80"/>
                      <a:pt x="55" y="77"/>
                      <a:pt x="54" y="7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1051411" y="490682"/>
              <a:ext cx="1960145" cy="179288"/>
              <a:chOff x="4172213" y="5611771"/>
              <a:chExt cx="3106738" cy="284162"/>
            </a:xfrm>
          </p:grpSpPr>
          <p:sp>
            <p:nvSpPr>
              <p:cNvPr id="16" name="Freeform 7"/>
              <p:cNvSpPr>
                <a:spLocks/>
              </p:cNvSpPr>
              <p:nvPr/>
            </p:nvSpPr>
            <p:spPr bwMode="auto">
              <a:xfrm>
                <a:off x="6018475" y="5619708"/>
                <a:ext cx="360363" cy="276225"/>
              </a:xfrm>
              <a:custGeom>
                <a:avLst/>
                <a:gdLst>
                  <a:gd name="T0" fmla="*/ 94 w 96"/>
                  <a:gd name="T1" fmla="*/ 0 h 72"/>
                  <a:gd name="T2" fmla="*/ 91 w 96"/>
                  <a:gd name="T3" fmla="*/ 0 h 72"/>
                  <a:gd name="T4" fmla="*/ 89 w 96"/>
                  <a:gd name="T5" fmla="*/ 2 h 72"/>
                  <a:gd name="T6" fmla="*/ 89 w 96"/>
                  <a:gd name="T7" fmla="*/ 58 h 72"/>
                  <a:gd name="T8" fmla="*/ 81 w 96"/>
                  <a:gd name="T9" fmla="*/ 65 h 72"/>
                  <a:gd name="T10" fmla="*/ 77 w 96"/>
                  <a:gd name="T11" fmla="*/ 63 h 72"/>
                  <a:gd name="T12" fmla="*/ 25 w 96"/>
                  <a:gd name="T13" fmla="*/ 5 h 72"/>
                  <a:gd name="T14" fmla="*/ 14 w 96"/>
                  <a:gd name="T15" fmla="*/ 0 h 72"/>
                  <a:gd name="T16" fmla="*/ 0 w 96"/>
                  <a:gd name="T17" fmla="*/ 16 h 72"/>
                  <a:gd name="T18" fmla="*/ 0 w 96"/>
                  <a:gd name="T19" fmla="*/ 70 h 72"/>
                  <a:gd name="T20" fmla="*/ 2 w 96"/>
                  <a:gd name="T21" fmla="*/ 72 h 72"/>
                  <a:gd name="T22" fmla="*/ 5 w 96"/>
                  <a:gd name="T23" fmla="*/ 72 h 72"/>
                  <a:gd name="T24" fmla="*/ 7 w 96"/>
                  <a:gd name="T25" fmla="*/ 70 h 72"/>
                  <a:gd name="T26" fmla="*/ 7 w 96"/>
                  <a:gd name="T27" fmla="*/ 16 h 72"/>
                  <a:gd name="T28" fmla="*/ 14 w 96"/>
                  <a:gd name="T29" fmla="*/ 7 h 72"/>
                  <a:gd name="T30" fmla="*/ 19 w 96"/>
                  <a:gd name="T31" fmla="*/ 10 h 72"/>
                  <a:gd name="T32" fmla="*/ 71 w 96"/>
                  <a:gd name="T33" fmla="*/ 68 h 72"/>
                  <a:gd name="T34" fmla="*/ 81 w 96"/>
                  <a:gd name="T35" fmla="*/ 72 h 72"/>
                  <a:gd name="T36" fmla="*/ 96 w 96"/>
                  <a:gd name="T37" fmla="*/ 58 h 72"/>
                  <a:gd name="T38" fmla="*/ 96 w 96"/>
                  <a:gd name="T39" fmla="*/ 2 h 72"/>
                  <a:gd name="T40" fmla="*/ 94 w 96"/>
                  <a:gd name="T41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6" h="72">
                    <a:moveTo>
                      <a:pt x="94" y="0"/>
                    </a:moveTo>
                    <a:cubicBezTo>
                      <a:pt x="91" y="0"/>
                      <a:pt x="91" y="0"/>
                      <a:pt x="91" y="0"/>
                    </a:cubicBezTo>
                    <a:cubicBezTo>
                      <a:pt x="90" y="0"/>
                      <a:pt x="89" y="1"/>
                      <a:pt x="89" y="2"/>
                    </a:cubicBezTo>
                    <a:cubicBezTo>
                      <a:pt x="89" y="58"/>
                      <a:pt x="89" y="58"/>
                      <a:pt x="89" y="58"/>
                    </a:cubicBezTo>
                    <a:cubicBezTo>
                      <a:pt x="89" y="65"/>
                      <a:pt x="83" y="65"/>
                      <a:pt x="81" y="65"/>
                    </a:cubicBezTo>
                    <a:cubicBezTo>
                      <a:pt x="80" y="65"/>
                      <a:pt x="78" y="64"/>
                      <a:pt x="77" y="63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2" y="2"/>
                      <a:pt x="18" y="0"/>
                      <a:pt x="14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1"/>
                      <a:pt x="1" y="72"/>
                      <a:pt x="2" y="72"/>
                    </a:cubicBezTo>
                    <a:cubicBezTo>
                      <a:pt x="5" y="72"/>
                      <a:pt x="5" y="72"/>
                      <a:pt x="5" y="72"/>
                    </a:cubicBezTo>
                    <a:cubicBezTo>
                      <a:pt x="6" y="72"/>
                      <a:pt x="7" y="71"/>
                      <a:pt x="7" y="70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1"/>
                      <a:pt x="11" y="7"/>
                      <a:pt x="14" y="7"/>
                    </a:cubicBezTo>
                    <a:cubicBezTo>
                      <a:pt x="16" y="7"/>
                      <a:pt x="18" y="8"/>
                      <a:pt x="19" y="10"/>
                    </a:cubicBezTo>
                    <a:cubicBezTo>
                      <a:pt x="71" y="68"/>
                      <a:pt x="71" y="68"/>
                      <a:pt x="71" y="68"/>
                    </a:cubicBezTo>
                    <a:cubicBezTo>
                      <a:pt x="74" y="71"/>
                      <a:pt x="78" y="72"/>
                      <a:pt x="81" y="72"/>
                    </a:cubicBezTo>
                    <a:cubicBezTo>
                      <a:pt x="90" y="72"/>
                      <a:pt x="96" y="67"/>
                      <a:pt x="96" y="58"/>
                    </a:cubicBezTo>
                    <a:cubicBezTo>
                      <a:pt x="96" y="2"/>
                      <a:pt x="96" y="2"/>
                      <a:pt x="96" y="2"/>
                    </a:cubicBezTo>
                    <a:cubicBezTo>
                      <a:pt x="96" y="1"/>
                      <a:pt x="95" y="0"/>
                      <a:pt x="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8"/>
              <p:cNvSpPr>
                <a:spLocks/>
              </p:cNvSpPr>
              <p:nvPr/>
            </p:nvSpPr>
            <p:spPr bwMode="auto">
              <a:xfrm>
                <a:off x="4172213" y="5619708"/>
                <a:ext cx="312738" cy="276225"/>
              </a:xfrm>
              <a:custGeom>
                <a:avLst/>
                <a:gdLst>
                  <a:gd name="T0" fmla="*/ 81 w 83"/>
                  <a:gd name="T1" fmla="*/ 65 h 72"/>
                  <a:gd name="T2" fmla="*/ 14 w 83"/>
                  <a:gd name="T3" fmla="*/ 65 h 72"/>
                  <a:gd name="T4" fmla="*/ 7 w 83"/>
                  <a:gd name="T5" fmla="*/ 56 h 72"/>
                  <a:gd name="T6" fmla="*/ 7 w 83"/>
                  <a:gd name="T7" fmla="*/ 16 h 72"/>
                  <a:gd name="T8" fmla="*/ 9 w 83"/>
                  <a:gd name="T9" fmla="*/ 10 h 72"/>
                  <a:gd name="T10" fmla="*/ 14 w 83"/>
                  <a:gd name="T11" fmla="*/ 7 h 72"/>
                  <a:gd name="T12" fmla="*/ 81 w 83"/>
                  <a:gd name="T13" fmla="*/ 7 h 72"/>
                  <a:gd name="T14" fmla="*/ 83 w 83"/>
                  <a:gd name="T15" fmla="*/ 5 h 72"/>
                  <a:gd name="T16" fmla="*/ 83 w 83"/>
                  <a:gd name="T17" fmla="*/ 2 h 72"/>
                  <a:gd name="T18" fmla="*/ 81 w 83"/>
                  <a:gd name="T19" fmla="*/ 0 h 72"/>
                  <a:gd name="T20" fmla="*/ 14 w 83"/>
                  <a:gd name="T21" fmla="*/ 0 h 72"/>
                  <a:gd name="T22" fmla="*/ 4 w 83"/>
                  <a:gd name="T23" fmla="*/ 5 h 72"/>
                  <a:gd name="T24" fmla="*/ 0 w 83"/>
                  <a:gd name="T25" fmla="*/ 15 h 72"/>
                  <a:gd name="T26" fmla="*/ 0 w 83"/>
                  <a:gd name="T27" fmla="*/ 56 h 72"/>
                  <a:gd name="T28" fmla="*/ 14 w 83"/>
                  <a:gd name="T29" fmla="*/ 72 h 72"/>
                  <a:gd name="T30" fmla="*/ 81 w 83"/>
                  <a:gd name="T31" fmla="*/ 72 h 72"/>
                  <a:gd name="T32" fmla="*/ 83 w 83"/>
                  <a:gd name="T33" fmla="*/ 70 h 72"/>
                  <a:gd name="T34" fmla="*/ 83 w 83"/>
                  <a:gd name="T35" fmla="*/ 67 h 72"/>
                  <a:gd name="T36" fmla="*/ 81 w 83"/>
                  <a:gd name="T37" fmla="*/ 6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3" h="72">
                    <a:moveTo>
                      <a:pt x="81" y="65"/>
                    </a:moveTo>
                    <a:cubicBezTo>
                      <a:pt x="14" y="65"/>
                      <a:pt x="14" y="65"/>
                      <a:pt x="14" y="65"/>
                    </a:cubicBezTo>
                    <a:cubicBezTo>
                      <a:pt x="10" y="65"/>
                      <a:pt x="7" y="61"/>
                      <a:pt x="7" y="5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3"/>
                      <a:pt x="8" y="11"/>
                      <a:pt x="9" y="10"/>
                    </a:cubicBezTo>
                    <a:cubicBezTo>
                      <a:pt x="10" y="8"/>
                      <a:pt x="12" y="7"/>
                      <a:pt x="14" y="7"/>
                    </a:cubicBezTo>
                    <a:cubicBezTo>
                      <a:pt x="81" y="7"/>
                      <a:pt x="81" y="7"/>
                      <a:pt x="81" y="7"/>
                    </a:cubicBezTo>
                    <a:cubicBezTo>
                      <a:pt x="82" y="7"/>
                      <a:pt x="83" y="6"/>
                      <a:pt x="83" y="5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83" y="1"/>
                      <a:pt x="82" y="0"/>
                      <a:pt x="81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0" y="0"/>
                      <a:pt x="6" y="2"/>
                      <a:pt x="4" y="5"/>
                    </a:cubicBezTo>
                    <a:cubicBezTo>
                      <a:pt x="1" y="8"/>
                      <a:pt x="0" y="11"/>
                      <a:pt x="0" y="15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6" y="72"/>
                      <a:pt x="14" y="72"/>
                    </a:cubicBezTo>
                    <a:cubicBezTo>
                      <a:pt x="81" y="72"/>
                      <a:pt x="81" y="72"/>
                      <a:pt x="81" y="72"/>
                    </a:cubicBezTo>
                    <a:cubicBezTo>
                      <a:pt x="82" y="72"/>
                      <a:pt x="83" y="71"/>
                      <a:pt x="83" y="70"/>
                    </a:cubicBezTo>
                    <a:cubicBezTo>
                      <a:pt x="83" y="67"/>
                      <a:pt x="83" y="67"/>
                      <a:pt x="83" y="67"/>
                    </a:cubicBezTo>
                    <a:cubicBezTo>
                      <a:pt x="83" y="66"/>
                      <a:pt x="82" y="65"/>
                      <a:pt x="81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9"/>
              <p:cNvSpPr>
                <a:spLocks/>
              </p:cNvSpPr>
              <p:nvPr/>
            </p:nvSpPr>
            <p:spPr bwMode="auto">
              <a:xfrm>
                <a:off x="5078675" y="5619708"/>
                <a:ext cx="315913" cy="276225"/>
              </a:xfrm>
              <a:custGeom>
                <a:avLst/>
                <a:gdLst>
                  <a:gd name="T0" fmla="*/ 82 w 84"/>
                  <a:gd name="T1" fmla="*/ 65 h 72"/>
                  <a:gd name="T2" fmla="*/ 15 w 84"/>
                  <a:gd name="T3" fmla="*/ 65 h 72"/>
                  <a:gd name="T4" fmla="*/ 7 w 84"/>
                  <a:gd name="T5" fmla="*/ 56 h 72"/>
                  <a:gd name="T6" fmla="*/ 7 w 84"/>
                  <a:gd name="T7" fmla="*/ 2 h 72"/>
                  <a:gd name="T8" fmla="*/ 5 w 84"/>
                  <a:gd name="T9" fmla="*/ 0 h 72"/>
                  <a:gd name="T10" fmla="*/ 2 w 84"/>
                  <a:gd name="T11" fmla="*/ 0 h 72"/>
                  <a:gd name="T12" fmla="*/ 0 w 84"/>
                  <a:gd name="T13" fmla="*/ 2 h 72"/>
                  <a:gd name="T14" fmla="*/ 0 w 84"/>
                  <a:gd name="T15" fmla="*/ 56 h 72"/>
                  <a:gd name="T16" fmla="*/ 15 w 84"/>
                  <a:gd name="T17" fmla="*/ 72 h 72"/>
                  <a:gd name="T18" fmla="*/ 82 w 84"/>
                  <a:gd name="T19" fmla="*/ 72 h 72"/>
                  <a:gd name="T20" fmla="*/ 84 w 84"/>
                  <a:gd name="T21" fmla="*/ 70 h 72"/>
                  <a:gd name="T22" fmla="*/ 84 w 84"/>
                  <a:gd name="T23" fmla="*/ 67 h 72"/>
                  <a:gd name="T24" fmla="*/ 82 w 84"/>
                  <a:gd name="T25" fmla="*/ 6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4" h="72">
                    <a:moveTo>
                      <a:pt x="82" y="65"/>
                    </a:moveTo>
                    <a:cubicBezTo>
                      <a:pt x="15" y="65"/>
                      <a:pt x="15" y="65"/>
                      <a:pt x="15" y="65"/>
                    </a:cubicBezTo>
                    <a:cubicBezTo>
                      <a:pt x="11" y="65"/>
                      <a:pt x="7" y="61"/>
                      <a:pt x="7" y="56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6" y="0"/>
                      <a:pt x="5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5" y="72"/>
                    </a:cubicBezTo>
                    <a:cubicBezTo>
                      <a:pt x="82" y="72"/>
                      <a:pt x="82" y="72"/>
                      <a:pt x="82" y="72"/>
                    </a:cubicBezTo>
                    <a:cubicBezTo>
                      <a:pt x="83" y="72"/>
                      <a:pt x="84" y="71"/>
                      <a:pt x="84" y="70"/>
                    </a:cubicBezTo>
                    <a:cubicBezTo>
                      <a:pt x="84" y="67"/>
                      <a:pt x="84" y="67"/>
                      <a:pt x="84" y="67"/>
                    </a:cubicBezTo>
                    <a:cubicBezTo>
                      <a:pt x="84" y="66"/>
                      <a:pt x="83" y="65"/>
                      <a:pt x="82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10"/>
              <p:cNvSpPr>
                <a:spLocks/>
              </p:cNvSpPr>
              <p:nvPr/>
            </p:nvSpPr>
            <p:spPr bwMode="auto">
              <a:xfrm>
                <a:off x="6515363" y="5619708"/>
                <a:ext cx="315913" cy="276225"/>
              </a:xfrm>
              <a:custGeom>
                <a:avLst/>
                <a:gdLst>
                  <a:gd name="T0" fmla="*/ 81 w 84"/>
                  <a:gd name="T1" fmla="*/ 65 h 72"/>
                  <a:gd name="T2" fmla="*/ 14 w 84"/>
                  <a:gd name="T3" fmla="*/ 65 h 72"/>
                  <a:gd name="T4" fmla="*/ 7 w 84"/>
                  <a:gd name="T5" fmla="*/ 56 h 72"/>
                  <a:gd name="T6" fmla="*/ 7 w 84"/>
                  <a:gd name="T7" fmla="*/ 16 h 72"/>
                  <a:gd name="T8" fmla="*/ 9 w 84"/>
                  <a:gd name="T9" fmla="*/ 10 h 72"/>
                  <a:gd name="T10" fmla="*/ 14 w 84"/>
                  <a:gd name="T11" fmla="*/ 7 h 72"/>
                  <a:gd name="T12" fmla="*/ 81 w 84"/>
                  <a:gd name="T13" fmla="*/ 8 h 72"/>
                  <a:gd name="T14" fmla="*/ 84 w 84"/>
                  <a:gd name="T15" fmla="*/ 5 h 72"/>
                  <a:gd name="T16" fmla="*/ 84 w 84"/>
                  <a:gd name="T17" fmla="*/ 2 h 72"/>
                  <a:gd name="T18" fmla="*/ 81 w 84"/>
                  <a:gd name="T19" fmla="*/ 0 h 72"/>
                  <a:gd name="T20" fmla="*/ 14 w 84"/>
                  <a:gd name="T21" fmla="*/ 0 h 72"/>
                  <a:gd name="T22" fmla="*/ 4 w 84"/>
                  <a:gd name="T23" fmla="*/ 5 h 72"/>
                  <a:gd name="T24" fmla="*/ 0 w 84"/>
                  <a:gd name="T25" fmla="*/ 15 h 72"/>
                  <a:gd name="T26" fmla="*/ 0 w 84"/>
                  <a:gd name="T27" fmla="*/ 56 h 72"/>
                  <a:gd name="T28" fmla="*/ 14 w 84"/>
                  <a:gd name="T29" fmla="*/ 72 h 72"/>
                  <a:gd name="T30" fmla="*/ 81 w 84"/>
                  <a:gd name="T31" fmla="*/ 72 h 72"/>
                  <a:gd name="T32" fmla="*/ 84 w 84"/>
                  <a:gd name="T33" fmla="*/ 70 h 72"/>
                  <a:gd name="T34" fmla="*/ 84 w 84"/>
                  <a:gd name="T35" fmla="*/ 67 h 72"/>
                  <a:gd name="T36" fmla="*/ 81 w 84"/>
                  <a:gd name="T37" fmla="*/ 6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4" h="72">
                    <a:moveTo>
                      <a:pt x="81" y="65"/>
                    </a:moveTo>
                    <a:cubicBezTo>
                      <a:pt x="14" y="65"/>
                      <a:pt x="14" y="65"/>
                      <a:pt x="14" y="65"/>
                    </a:cubicBezTo>
                    <a:cubicBezTo>
                      <a:pt x="10" y="65"/>
                      <a:pt x="7" y="61"/>
                      <a:pt x="7" y="5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3"/>
                      <a:pt x="8" y="11"/>
                      <a:pt x="9" y="10"/>
                    </a:cubicBezTo>
                    <a:cubicBezTo>
                      <a:pt x="11" y="8"/>
                      <a:pt x="12" y="7"/>
                      <a:pt x="14" y="7"/>
                    </a:cubicBezTo>
                    <a:cubicBezTo>
                      <a:pt x="81" y="8"/>
                      <a:pt x="81" y="8"/>
                      <a:pt x="81" y="8"/>
                    </a:cubicBezTo>
                    <a:cubicBezTo>
                      <a:pt x="83" y="8"/>
                      <a:pt x="84" y="7"/>
                      <a:pt x="84" y="5"/>
                    </a:cubicBezTo>
                    <a:cubicBezTo>
                      <a:pt x="84" y="2"/>
                      <a:pt x="84" y="2"/>
                      <a:pt x="84" y="2"/>
                    </a:cubicBezTo>
                    <a:cubicBezTo>
                      <a:pt x="84" y="1"/>
                      <a:pt x="83" y="0"/>
                      <a:pt x="81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0" y="0"/>
                      <a:pt x="7" y="2"/>
                      <a:pt x="4" y="5"/>
                    </a:cubicBezTo>
                    <a:cubicBezTo>
                      <a:pt x="1" y="8"/>
                      <a:pt x="0" y="11"/>
                      <a:pt x="0" y="15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6" y="72"/>
                      <a:pt x="14" y="72"/>
                    </a:cubicBezTo>
                    <a:cubicBezTo>
                      <a:pt x="81" y="72"/>
                      <a:pt x="81" y="72"/>
                      <a:pt x="81" y="72"/>
                    </a:cubicBezTo>
                    <a:cubicBezTo>
                      <a:pt x="83" y="72"/>
                      <a:pt x="84" y="71"/>
                      <a:pt x="84" y="70"/>
                    </a:cubicBezTo>
                    <a:cubicBezTo>
                      <a:pt x="84" y="67"/>
                      <a:pt x="84" y="67"/>
                      <a:pt x="84" y="67"/>
                    </a:cubicBezTo>
                    <a:cubicBezTo>
                      <a:pt x="84" y="66"/>
                      <a:pt x="83" y="65"/>
                      <a:pt x="81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11"/>
              <p:cNvSpPr>
                <a:spLocks/>
              </p:cNvSpPr>
              <p:nvPr/>
            </p:nvSpPr>
            <p:spPr bwMode="auto">
              <a:xfrm>
                <a:off x="7034475" y="5746708"/>
                <a:ext cx="149225" cy="26988"/>
              </a:xfrm>
              <a:custGeom>
                <a:avLst/>
                <a:gdLst>
                  <a:gd name="T0" fmla="*/ 38 w 40"/>
                  <a:gd name="T1" fmla="*/ 0 h 7"/>
                  <a:gd name="T2" fmla="*/ 2 w 40"/>
                  <a:gd name="T3" fmla="*/ 0 h 7"/>
                  <a:gd name="T4" fmla="*/ 0 w 40"/>
                  <a:gd name="T5" fmla="*/ 2 h 7"/>
                  <a:gd name="T6" fmla="*/ 0 w 40"/>
                  <a:gd name="T7" fmla="*/ 5 h 7"/>
                  <a:gd name="T8" fmla="*/ 2 w 40"/>
                  <a:gd name="T9" fmla="*/ 7 h 7"/>
                  <a:gd name="T10" fmla="*/ 38 w 40"/>
                  <a:gd name="T11" fmla="*/ 7 h 7"/>
                  <a:gd name="T12" fmla="*/ 38 w 40"/>
                  <a:gd name="T13" fmla="*/ 7 h 7"/>
                  <a:gd name="T14" fmla="*/ 40 w 40"/>
                  <a:gd name="T15" fmla="*/ 5 h 7"/>
                  <a:gd name="T16" fmla="*/ 40 w 40"/>
                  <a:gd name="T17" fmla="*/ 2 h 7"/>
                  <a:gd name="T18" fmla="*/ 38 w 40"/>
                  <a:gd name="T1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7">
                    <a:moveTo>
                      <a:pt x="3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1" y="7"/>
                      <a:pt x="2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9" y="7"/>
                      <a:pt x="40" y="6"/>
                      <a:pt x="40" y="5"/>
                    </a:cubicBezTo>
                    <a:cubicBezTo>
                      <a:pt x="40" y="2"/>
                      <a:pt x="40" y="2"/>
                      <a:pt x="40" y="2"/>
                    </a:cubicBezTo>
                    <a:cubicBezTo>
                      <a:pt x="40" y="1"/>
                      <a:pt x="39" y="0"/>
                      <a:pt x="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12"/>
              <p:cNvSpPr>
                <a:spLocks/>
              </p:cNvSpPr>
              <p:nvPr/>
            </p:nvSpPr>
            <p:spPr bwMode="auto">
              <a:xfrm>
                <a:off x="6966213" y="5619708"/>
                <a:ext cx="312738" cy="276225"/>
              </a:xfrm>
              <a:custGeom>
                <a:avLst/>
                <a:gdLst>
                  <a:gd name="T0" fmla="*/ 83 w 83"/>
                  <a:gd name="T1" fmla="*/ 67 h 72"/>
                  <a:gd name="T2" fmla="*/ 81 w 83"/>
                  <a:gd name="T3" fmla="*/ 65 h 72"/>
                  <a:gd name="T4" fmla="*/ 14 w 83"/>
                  <a:gd name="T5" fmla="*/ 65 h 72"/>
                  <a:gd name="T6" fmla="*/ 7 w 83"/>
                  <a:gd name="T7" fmla="*/ 56 h 72"/>
                  <a:gd name="T8" fmla="*/ 7 w 83"/>
                  <a:gd name="T9" fmla="*/ 16 h 72"/>
                  <a:gd name="T10" fmla="*/ 9 w 83"/>
                  <a:gd name="T11" fmla="*/ 10 h 72"/>
                  <a:gd name="T12" fmla="*/ 14 w 83"/>
                  <a:gd name="T13" fmla="*/ 7 h 72"/>
                  <a:gd name="T14" fmla="*/ 81 w 83"/>
                  <a:gd name="T15" fmla="*/ 7 h 72"/>
                  <a:gd name="T16" fmla="*/ 83 w 83"/>
                  <a:gd name="T17" fmla="*/ 5 h 72"/>
                  <a:gd name="T18" fmla="*/ 83 w 83"/>
                  <a:gd name="T19" fmla="*/ 2 h 72"/>
                  <a:gd name="T20" fmla="*/ 81 w 83"/>
                  <a:gd name="T21" fmla="*/ 0 h 72"/>
                  <a:gd name="T22" fmla="*/ 14 w 83"/>
                  <a:gd name="T23" fmla="*/ 0 h 72"/>
                  <a:gd name="T24" fmla="*/ 4 w 83"/>
                  <a:gd name="T25" fmla="*/ 5 h 72"/>
                  <a:gd name="T26" fmla="*/ 0 w 83"/>
                  <a:gd name="T27" fmla="*/ 15 h 72"/>
                  <a:gd name="T28" fmla="*/ 0 w 83"/>
                  <a:gd name="T29" fmla="*/ 56 h 72"/>
                  <a:gd name="T30" fmla="*/ 14 w 83"/>
                  <a:gd name="T31" fmla="*/ 72 h 72"/>
                  <a:gd name="T32" fmla="*/ 81 w 83"/>
                  <a:gd name="T33" fmla="*/ 72 h 72"/>
                  <a:gd name="T34" fmla="*/ 83 w 83"/>
                  <a:gd name="T35" fmla="*/ 70 h 72"/>
                  <a:gd name="T36" fmla="*/ 83 w 83"/>
                  <a:gd name="T37" fmla="*/ 67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3" h="72">
                    <a:moveTo>
                      <a:pt x="83" y="67"/>
                    </a:moveTo>
                    <a:cubicBezTo>
                      <a:pt x="83" y="66"/>
                      <a:pt x="82" y="65"/>
                      <a:pt x="81" y="65"/>
                    </a:cubicBezTo>
                    <a:cubicBezTo>
                      <a:pt x="14" y="65"/>
                      <a:pt x="14" y="65"/>
                      <a:pt x="14" y="65"/>
                    </a:cubicBezTo>
                    <a:cubicBezTo>
                      <a:pt x="10" y="65"/>
                      <a:pt x="7" y="61"/>
                      <a:pt x="7" y="5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3"/>
                      <a:pt x="8" y="11"/>
                      <a:pt x="9" y="10"/>
                    </a:cubicBezTo>
                    <a:cubicBezTo>
                      <a:pt x="10" y="8"/>
                      <a:pt x="12" y="7"/>
                      <a:pt x="14" y="7"/>
                    </a:cubicBezTo>
                    <a:cubicBezTo>
                      <a:pt x="81" y="7"/>
                      <a:pt x="81" y="7"/>
                      <a:pt x="81" y="7"/>
                    </a:cubicBezTo>
                    <a:cubicBezTo>
                      <a:pt x="82" y="7"/>
                      <a:pt x="83" y="6"/>
                      <a:pt x="83" y="5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83" y="1"/>
                      <a:pt x="82" y="0"/>
                      <a:pt x="81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0" y="0"/>
                      <a:pt x="6" y="2"/>
                      <a:pt x="4" y="5"/>
                    </a:cubicBezTo>
                    <a:cubicBezTo>
                      <a:pt x="1" y="8"/>
                      <a:pt x="0" y="11"/>
                      <a:pt x="0" y="15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6" y="72"/>
                      <a:pt x="14" y="72"/>
                    </a:cubicBezTo>
                    <a:cubicBezTo>
                      <a:pt x="81" y="72"/>
                      <a:pt x="81" y="72"/>
                      <a:pt x="81" y="72"/>
                    </a:cubicBezTo>
                    <a:cubicBezTo>
                      <a:pt x="82" y="72"/>
                      <a:pt x="83" y="71"/>
                      <a:pt x="83" y="70"/>
                    </a:cubicBezTo>
                    <a:lnTo>
                      <a:pt x="83" y="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13"/>
              <p:cNvSpPr>
                <a:spLocks/>
              </p:cNvSpPr>
              <p:nvPr/>
            </p:nvSpPr>
            <p:spPr bwMode="auto">
              <a:xfrm>
                <a:off x="4619888" y="5619708"/>
                <a:ext cx="176213" cy="276225"/>
              </a:xfrm>
              <a:custGeom>
                <a:avLst/>
                <a:gdLst>
                  <a:gd name="T0" fmla="*/ 46 w 47"/>
                  <a:gd name="T1" fmla="*/ 34 h 72"/>
                  <a:gd name="T2" fmla="*/ 6 w 47"/>
                  <a:gd name="T3" fmla="*/ 1 h 72"/>
                  <a:gd name="T4" fmla="*/ 5 w 47"/>
                  <a:gd name="T5" fmla="*/ 0 h 72"/>
                  <a:gd name="T6" fmla="*/ 3 w 47"/>
                  <a:gd name="T7" fmla="*/ 1 h 72"/>
                  <a:gd name="T8" fmla="*/ 1 w 47"/>
                  <a:gd name="T9" fmla="*/ 3 h 72"/>
                  <a:gd name="T10" fmla="*/ 1 w 47"/>
                  <a:gd name="T11" fmla="*/ 6 h 72"/>
                  <a:gd name="T12" fmla="*/ 39 w 47"/>
                  <a:gd name="T13" fmla="*/ 39 h 72"/>
                  <a:gd name="T14" fmla="*/ 39 w 47"/>
                  <a:gd name="T15" fmla="*/ 70 h 72"/>
                  <a:gd name="T16" fmla="*/ 42 w 47"/>
                  <a:gd name="T17" fmla="*/ 72 h 72"/>
                  <a:gd name="T18" fmla="*/ 42 w 47"/>
                  <a:gd name="T19" fmla="*/ 72 h 72"/>
                  <a:gd name="T20" fmla="*/ 45 w 47"/>
                  <a:gd name="T21" fmla="*/ 72 h 72"/>
                  <a:gd name="T22" fmla="*/ 47 w 47"/>
                  <a:gd name="T23" fmla="*/ 70 h 72"/>
                  <a:gd name="T24" fmla="*/ 47 w 47"/>
                  <a:gd name="T25" fmla="*/ 37 h 72"/>
                  <a:gd name="T26" fmla="*/ 46 w 47"/>
                  <a:gd name="T27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7" h="72">
                    <a:moveTo>
                      <a:pt x="46" y="34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0" y="5"/>
                      <a:pt x="1" y="6"/>
                    </a:cubicBezTo>
                    <a:cubicBezTo>
                      <a:pt x="39" y="39"/>
                      <a:pt x="39" y="39"/>
                      <a:pt x="39" y="39"/>
                    </a:cubicBezTo>
                    <a:cubicBezTo>
                      <a:pt x="39" y="70"/>
                      <a:pt x="39" y="70"/>
                      <a:pt x="39" y="70"/>
                    </a:cubicBezTo>
                    <a:cubicBezTo>
                      <a:pt x="39" y="71"/>
                      <a:pt x="40" y="72"/>
                      <a:pt x="42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45" y="72"/>
                      <a:pt x="45" y="72"/>
                      <a:pt x="45" y="72"/>
                    </a:cubicBezTo>
                    <a:cubicBezTo>
                      <a:pt x="46" y="72"/>
                      <a:pt x="47" y="71"/>
                      <a:pt x="47" y="70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7" y="36"/>
                      <a:pt x="47" y="35"/>
                      <a:pt x="46" y="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14"/>
              <p:cNvSpPr>
                <a:spLocks/>
              </p:cNvSpPr>
              <p:nvPr/>
            </p:nvSpPr>
            <p:spPr bwMode="auto">
              <a:xfrm>
                <a:off x="4807213" y="5611771"/>
                <a:ext cx="142875" cy="127000"/>
              </a:xfrm>
              <a:custGeom>
                <a:avLst/>
                <a:gdLst>
                  <a:gd name="T0" fmla="*/ 36 w 38"/>
                  <a:gd name="T1" fmla="*/ 1 h 33"/>
                  <a:gd name="T2" fmla="*/ 34 w 38"/>
                  <a:gd name="T3" fmla="*/ 0 h 33"/>
                  <a:gd name="T4" fmla="*/ 33 w 38"/>
                  <a:gd name="T5" fmla="*/ 1 h 33"/>
                  <a:gd name="T6" fmla="*/ 1 w 38"/>
                  <a:gd name="T7" fmla="*/ 27 h 33"/>
                  <a:gd name="T8" fmla="*/ 1 w 38"/>
                  <a:gd name="T9" fmla="*/ 30 h 33"/>
                  <a:gd name="T10" fmla="*/ 3 w 38"/>
                  <a:gd name="T11" fmla="*/ 33 h 33"/>
                  <a:gd name="T12" fmla="*/ 5 w 38"/>
                  <a:gd name="T13" fmla="*/ 33 h 33"/>
                  <a:gd name="T14" fmla="*/ 6 w 38"/>
                  <a:gd name="T15" fmla="*/ 33 h 33"/>
                  <a:gd name="T16" fmla="*/ 37 w 38"/>
                  <a:gd name="T17" fmla="*/ 6 h 33"/>
                  <a:gd name="T18" fmla="*/ 38 w 38"/>
                  <a:gd name="T19" fmla="*/ 3 h 33"/>
                  <a:gd name="T20" fmla="*/ 36 w 38"/>
                  <a:gd name="T21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" h="33">
                    <a:moveTo>
                      <a:pt x="36" y="1"/>
                    </a:moveTo>
                    <a:cubicBezTo>
                      <a:pt x="36" y="0"/>
                      <a:pt x="35" y="0"/>
                      <a:pt x="34" y="0"/>
                    </a:cubicBezTo>
                    <a:cubicBezTo>
                      <a:pt x="34" y="0"/>
                      <a:pt x="33" y="0"/>
                      <a:pt x="33" y="1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0" y="28"/>
                      <a:pt x="0" y="29"/>
                      <a:pt x="1" y="30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4" y="33"/>
                      <a:pt x="4" y="33"/>
                      <a:pt x="5" y="33"/>
                    </a:cubicBezTo>
                    <a:cubicBezTo>
                      <a:pt x="5" y="33"/>
                      <a:pt x="6" y="33"/>
                      <a:pt x="6" y="33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8" y="6"/>
                      <a:pt x="38" y="4"/>
                      <a:pt x="38" y="3"/>
                    </a:cubicBezTo>
                    <a:lnTo>
                      <a:pt x="3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15"/>
              <p:cNvSpPr>
                <a:spLocks/>
              </p:cNvSpPr>
              <p:nvPr/>
            </p:nvSpPr>
            <p:spPr bwMode="auto">
              <a:xfrm>
                <a:off x="5529525" y="5619708"/>
                <a:ext cx="354013" cy="276225"/>
              </a:xfrm>
              <a:custGeom>
                <a:avLst/>
                <a:gdLst>
                  <a:gd name="T0" fmla="*/ 94 w 94"/>
                  <a:gd name="T1" fmla="*/ 70 h 72"/>
                  <a:gd name="T2" fmla="*/ 94 w 94"/>
                  <a:gd name="T3" fmla="*/ 69 h 72"/>
                  <a:gd name="T4" fmla="*/ 94 w 94"/>
                  <a:gd name="T5" fmla="*/ 69 h 72"/>
                  <a:gd name="T6" fmla="*/ 61 w 94"/>
                  <a:gd name="T7" fmla="*/ 8 h 72"/>
                  <a:gd name="T8" fmla="*/ 47 w 94"/>
                  <a:gd name="T9" fmla="*/ 0 h 72"/>
                  <a:gd name="T10" fmla="*/ 33 w 94"/>
                  <a:gd name="T11" fmla="*/ 8 h 72"/>
                  <a:gd name="T12" fmla="*/ 0 w 94"/>
                  <a:gd name="T13" fmla="*/ 69 h 72"/>
                  <a:gd name="T14" fmla="*/ 0 w 94"/>
                  <a:gd name="T15" fmla="*/ 69 h 72"/>
                  <a:gd name="T16" fmla="*/ 0 w 94"/>
                  <a:gd name="T17" fmla="*/ 70 h 72"/>
                  <a:gd name="T18" fmla="*/ 2 w 94"/>
                  <a:gd name="T19" fmla="*/ 72 h 72"/>
                  <a:gd name="T20" fmla="*/ 2 w 94"/>
                  <a:gd name="T21" fmla="*/ 72 h 72"/>
                  <a:gd name="T22" fmla="*/ 2 w 94"/>
                  <a:gd name="T23" fmla="*/ 72 h 72"/>
                  <a:gd name="T24" fmla="*/ 2 w 94"/>
                  <a:gd name="T25" fmla="*/ 72 h 72"/>
                  <a:gd name="T26" fmla="*/ 2 w 94"/>
                  <a:gd name="T27" fmla="*/ 72 h 72"/>
                  <a:gd name="T28" fmla="*/ 4 w 94"/>
                  <a:gd name="T29" fmla="*/ 72 h 72"/>
                  <a:gd name="T30" fmla="*/ 4 w 94"/>
                  <a:gd name="T31" fmla="*/ 72 h 72"/>
                  <a:gd name="T32" fmla="*/ 5 w 94"/>
                  <a:gd name="T33" fmla="*/ 72 h 72"/>
                  <a:gd name="T34" fmla="*/ 6 w 94"/>
                  <a:gd name="T35" fmla="*/ 72 h 72"/>
                  <a:gd name="T36" fmla="*/ 6 w 94"/>
                  <a:gd name="T37" fmla="*/ 71 h 72"/>
                  <a:gd name="T38" fmla="*/ 6 w 94"/>
                  <a:gd name="T39" fmla="*/ 71 h 72"/>
                  <a:gd name="T40" fmla="*/ 40 w 94"/>
                  <a:gd name="T41" fmla="*/ 12 h 72"/>
                  <a:gd name="T42" fmla="*/ 47 w 94"/>
                  <a:gd name="T43" fmla="*/ 7 h 72"/>
                  <a:gd name="T44" fmla="*/ 55 w 94"/>
                  <a:gd name="T45" fmla="*/ 12 h 72"/>
                  <a:gd name="T46" fmla="*/ 88 w 94"/>
                  <a:gd name="T47" fmla="*/ 71 h 72"/>
                  <a:gd name="T48" fmla="*/ 88 w 94"/>
                  <a:gd name="T49" fmla="*/ 71 h 72"/>
                  <a:gd name="T50" fmla="*/ 89 w 94"/>
                  <a:gd name="T51" fmla="*/ 72 h 72"/>
                  <a:gd name="T52" fmla="*/ 89 w 94"/>
                  <a:gd name="T53" fmla="*/ 72 h 72"/>
                  <a:gd name="T54" fmla="*/ 90 w 94"/>
                  <a:gd name="T55" fmla="*/ 72 h 72"/>
                  <a:gd name="T56" fmla="*/ 90 w 94"/>
                  <a:gd name="T57" fmla="*/ 72 h 72"/>
                  <a:gd name="T58" fmla="*/ 92 w 94"/>
                  <a:gd name="T59" fmla="*/ 72 h 72"/>
                  <a:gd name="T60" fmla="*/ 92 w 94"/>
                  <a:gd name="T61" fmla="*/ 72 h 72"/>
                  <a:gd name="T62" fmla="*/ 92 w 94"/>
                  <a:gd name="T63" fmla="*/ 72 h 72"/>
                  <a:gd name="T64" fmla="*/ 92 w 94"/>
                  <a:gd name="T65" fmla="*/ 72 h 72"/>
                  <a:gd name="T66" fmla="*/ 92 w 94"/>
                  <a:gd name="T67" fmla="*/ 72 h 72"/>
                  <a:gd name="T68" fmla="*/ 94 w 94"/>
                  <a:gd name="T69" fmla="*/ 7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4" h="72">
                    <a:moveTo>
                      <a:pt x="94" y="70"/>
                    </a:moveTo>
                    <a:cubicBezTo>
                      <a:pt x="94" y="70"/>
                      <a:pt x="94" y="69"/>
                      <a:pt x="94" y="69"/>
                    </a:cubicBezTo>
                    <a:cubicBezTo>
                      <a:pt x="94" y="69"/>
                      <a:pt x="94" y="69"/>
                      <a:pt x="94" y="69"/>
                    </a:cubicBezTo>
                    <a:cubicBezTo>
                      <a:pt x="93" y="67"/>
                      <a:pt x="61" y="8"/>
                      <a:pt x="61" y="8"/>
                    </a:cubicBezTo>
                    <a:cubicBezTo>
                      <a:pt x="58" y="3"/>
                      <a:pt x="53" y="0"/>
                      <a:pt x="47" y="0"/>
                    </a:cubicBezTo>
                    <a:cubicBezTo>
                      <a:pt x="41" y="0"/>
                      <a:pt x="36" y="3"/>
                      <a:pt x="33" y="8"/>
                    </a:cubicBezTo>
                    <a:cubicBezTo>
                      <a:pt x="33" y="8"/>
                      <a:pt x="1" y="67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70"/>
                      <a:pt x="0" y="70"/>
                    </a:cubicBezTo>
                    <a:cubicBezTo>
                      <a:pt x="0" y="71"/>
                      <a:pt x="1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3" y="72"/>
                      <a:pt x="4" y="72"/>
                      <a:pt x="4" y="72"/>
                    </a:cubicBezTo>
                    <a:cubicBezTo>
                      <a:pt x="4" y="72"/>
                      <a:pt x="4" y="72"/>
                      <a:pt x="4" y="72"/>
                    </a:cubicBezTo>
                    <a:cubicBezTo>
                      <a:pt x="5" y="72"/>
                      <a:pt x="5" y="72"/>
                      <a:pt x="5" y="72"/>
                    </a:cubicBezTo>
                    <a:cubicBezTo>
                      <a:pt x="5" y="72"/>
                      <a:pt x="5" y="72"/>
                      <a:pt x="6" y="72"/>
                    </a:cubicBezTo>
                    <a:cubicBezTo>
                      <a:pt x="6" y="72"/>
                      <a:pt x="6" y="72"/>
                      <a:pt x="6" y="71"/>
                    </a:cubicBezTo>
                    <a:cubicBezTo>
                      <a:pt x="6" y="71"/>
                      <a:pt x="6" y="71"/>
                      <a:pt x="6" y="71"/>
                    </a:cubicBezTo>
                    <a:cubicBezTo>
                      <a:pt x="6" y="71"/>
                      <a:pt x="37" y="16"/>
                      <a:pt x="40" y="12"/>
                    </a:cubicBezTo>
                    <a:cubicBezTo>
                      <a:pt x="42" y="8"/>
                      <a:pt x="44" y="7"/>
                      <a:pt x="47" y="7"/>
                    </a:cubicBezTo>
                    <a:cubicBezTo>
                      <a:pt x="50" y="7"/>
                      <a:pt x="52" y="8"/>
                      <a:pt x="55" y="12"/>
                    </a:cubicBezTo>
                    <a:cubicBezTo>
                      <a:pt x="57" y="16"/>
                      <a:pt x="88" y="71"/>
                      <a:pt x="88" y="71"/>
                    </a:cubicBezTo>
                    <a:cubicBezTo>
                      <a:pt x="88" y="71"/>
                      <a:pt x="88" y="71"/>
                      <a:pt x="88" y="71"/>
                    </a:cubicBezTo>
                    <a:cubicBezTo>
                      <a:pt x="88" y="72"/>
                      <a:pt x="88" y="72"/>
                      <a:pt x="89" y="72"/>
                    </a:cubicBezTo>
                    <a:cubicBezTo>
                      <a:pt x="89" y="72"/>
                      <a:pt x="89" y="72"/>
                      <a:pt x="89" y="72"/>
                    </a:cubicBezTo>
                    <a:cubicBezTo>
                      <a:pt x="89" y="72"/>
                      <a:pt x="89" y="72"/>
                      <a:pt x="90" y="72"/>
                    </a:cubicBezTo>
                    <a:cubicBezTo>
                      <a:pt x="90" y="72"/>
                      <a:pt x="90" y="72"/>
                      <a:pt x="90" y="72"/>
                    </a:cubicBezTo>
                    <a:cubicBezTo>
                      <a:pt x="90" y="72"/>
                      <a:pt x="91" y="72"/>
                      <a:pt x="92" y="72"/>
                    </a:cubicBezTo>
                    <a:cubicBezTo>
                      <a:pt x="92" y="72"/>
                      <a:pt x="92" y="72"/>
                      <a:pt x="92" y="72"/>
                    </a:cubicBezTo>
                    <a:cubicBezTo>
                      <a:pt x="92" y="72"/>
                      <a:pt x="92" y="72"/>
                      <a:pt x="92" y="72"/>
                    </a:cubicBezTo>
                    <a:cubicBezTo>
                      <a:pt x="92" y="72"/>
                      <a:pt x="92" y="72"/>
                      <a:pt x="92" y="72"/>
                    </a:cubicBezTo>
                    <a:cubicBezTo>
                      <a:pt x="92" y="72"/>
                      <a:pt x="92" y="72"/>
                      <a:pt x="92" y="72"/>
                    </a:cubicBezTo>
                    <a:cubicBezTo>
                      <a:pt x="94" y="72"/>
                      <a:pt x="94" y="71"/>
                      <a:pt x="94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3387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" b="1258"/>
          <a:stretch/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1779" y="1341914"/>
            <a:ext cx="7788442" cy="2396537"/>
          </a:xfrm>
        </p:spPr>
        <p:txBody>
          <a:bodyPr anchor="b"/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1779" y="3824328"/>
            <a:ext cx="7788442" cy="166196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4878875" y="6228673"/>
            <a:ext cx="2437297" cy="368317"/>
            <a:chOff x="574259" y="408174"/>
            <a:chExt cx="2437297" cy="368317"/>
          </a:xfrm>
        </p:grpSpPr>
        <p:grpSp>
          <p:nvGrpSpPr>
            <p:cNvPr id="8" name="Group 7"/>
            <p:cNvGrpSpPr/>
            <p:nvPr/>
          </p:nvGrpSpPr>
          <p:grpSpPr>
            <a:xfrm>
              <a:off x="574259" y="408174"/>
              <a:ext cx="284796" cy="368317"/>
              <a:chOff x="3567375" y="5546683"/>
              <a:chExt cx="330201" cy="427038"/>
            </a:xfrm>
            <a:solidFill>
              <a:srgbClr val="69D03B"/>
            </a:solidFill>
          </p:grpSpPr>
          <p:sp>
            <p:nvSpPr>
              <p:cNvPr id="21" name="Freeform 5"/>
              <p:cNvSpPr>
                <a:spLocks/>
              </p:cNvSpPr>
              <p:nvPr/>
            </p:nvSpPr>
            <p:spPr bwMode="auto">
              <a:xfrm>
                <a:off x="3686438" y="5546683"/>
                <a:ext cx="211138" cy="384175"/>
              </a:xfrm>
              <a:custGeom>
                <a:avLst/>
                <a:gdLst>
                  <a:gd name="T0" fmla="*/ 48 w 56"/>
                  <a:gd name="T1" fmla="*/ 9 h 100"/>
                  <a:gd name="T2" fmla="*/ 48 w 56"/>
                  <a:gd name="T3" fmla="*/ 9 h 100"/>
                  <a:gd name="T4" fmla="*/ 28 w 56"/>
                  <a:gd name="T5" fmla="*/ 4 h 100"/>
                  <a:gd name="T6" fmla="*/ 28 w 56"/>
                  <a:gd name="T7" fmla="*/ 39 h 100"/>
                  <a:gd name="T8" fmla="*/ 25 w 56"/>
                  <a:gd name="T9" fmla="*/ 48 h 100"/>
                  <a:gd name="T10" fmla="*/ 18 w 56"/>
                  <a:gd name="T11" fmla="*/ 57 h 100"/>
                  <a:gd name="T12" fmla="*/ 16 w 56"/>
                  <a:gd name="T13" fmla="*/ 54 h 100"/>
                  <a:gd name="T14" fmla="*/ 22 w 56"/>
                  <a:gd name="T15" fmla="*/ 46 h 100"/>
                  <a:gd name="T16" fmla="*/ 24 w 56"/>
                  <a:gd name="T17" fmla="*/ 39 h 100"/>
                  <a:gd name="T18" fmla="*/ 24 w 56"/>
                  <a:gd name="T19" fmla="*/ 3 h 100"/>
                  <a:gd name="T20" fmla="*/ 14 w 56"/>
                  <a:gd name="T21" fmla="*/ 0 h 100"/>
                  <a:gd name="T22" fmla="*/ 14 w 56"/>
                  <a:gd name="T23" fmla="*/ 0 h 100"/>
                  <a:gd name="T24" fmla="*/ 12 w 56"/>
                  <a:gd name="T25" fmla="*/ 0 h 100"/>
                  <a:gd name="T26" fmla="*/ 12 w 56"/>
                  <a:gd name="T27" fmla="*/ 0 h 100"/>
                  <a:gd name="T28" fmla="*/ 12 w 56"/>
                  <a:gd name="T29" fmla="*/ 0 h 100"/>
                  <a:gd name="T30" fmla="*/ 10 w 56"/>
                  <a:gd name="T31" fmla="*/ 0 h 100"/>
                  <a:gd name="T32" fmla="*/ 10 w 56"/>
                  <a:gd name="T33" fmla="*/ 0 h 100"/>
                  <a:gd name="T34" fmla="*/ 0 w 56"/>
                  <a:gd name="T35" fmla="*/ 3 h 100"/>
                  <a:gd name="T36" fmla="*/ 0 w 56"/>
                  <a:gd name="T37" fmla="*/ 37 h 100"/>
                  <a:gd name="T38" fmla="*/ 2 w 56"/>
                  <a:gd name="T39" fmla="*/ 44 h 100"/>
                  <a:gd name="T40" fmla="*/ 28 w 56"/>
                  <a:gd name="T41" fmla="*/ 76 h 100"/>
                  <a:gd name="T42" fmla="*/ 31 w 56"/>
                  <a:gd name="T43" fmla="*/ 86 h 100"/>
                  <a:gd name="T44" fmla="*/ 31 w 56"/>
                  <a:gd name="T45" fmla="*/ 100 h 100"/>
                  <a:gd name="T46" fmla="*/ 52 w 56"/>
                  <a:gd name="T47" fmla="*/ 86 h 100"/>
                  <a:gd name="T48" fmla="*/ 52 w 56"/>
                  <a:gd name="T49" fmla="*/ 86 h 100"/>
                  <a:gd name="T50" fmla="*/ 56 w 56"/>
                  <a:gd name="T51" fmla="*/ 78 h 100"/>
                  <a:gd name="T52" fmla="*/ 56 w 56"/>
                  <a:gd name="T53" fmla="*/ 18 h 100"/>
                  <a:gd name="T54" fmla="*/ 48 w 56"/>
                  <a:gd name="T55" fmla="*/ 9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6" h="100">
                    <a:moveTo>
                      <a:pt x="48" y="9"/>
                    </a:moveTo>
                    <a:cubicBezTo>
                      <a:pt x="48" y="9"/>
                      <a:pt x="48" y="9"/>
                      <a:pt x="48" y="9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39"/>
                      <a:pt x="28" y="39"/>
                      <a:pt x="28" y="39"/>
                    </a:cubicBezTo>
                    <a:cubicBezTo>
                      <a:pt x="28" y="42"/>
                      <a:pt x="27" y="46"/>
                      <a:pt x="25" y="48"/>
                    </a:cubicBezTo>
                    <a:cubicBezTo>
                      <a:pt x="18" y="57"/>
                      <a:pt x="18" y="57"/>
                      <a:pt x="18" y="57"/>
                    </a:cubicBezTo>
                    <a:cubicBezTo>
                      <a:pt x="16" y="54"/>
                      <a:pt x="16" y="54"/>
                      <a:pt x="16" y="54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3" y="45"/>
                      <a:pt x="24" y="41"/>
                      <a:pt x="24" y="39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9"/>
                      <a:pt x="1" y="43"/>
                      <a:pt x="2" y="44"/>
                    </a:cubicBezTo>
                    <a:cubicBezTo>
                      <a:pt x="28" y="76"/>
                      <a:pt x="28" y="76"/>
                      <a:pt x="28" y="76"/>
                    </a:cubicBezTo>
                    <a:cubicBezTo>
                      <a:pt x="30" y="79"/>
                      <a:pt x="31" y="83"/>
                      <a:pt x="31" y="86"/>
                    </a:cubicBezTo>
                    <a:cubicBezTo>
                      <a:pt x="31" y="100"/>
                      <a:pt x="31" y="100"/>
                      <a:pt x="31" y="100"/>
                    </a:cubicBezTo>
                    <a:cubicBezTo>
                      <a:pt x="52" y="86"/>
                      <a:pt x="52" y="86"/>
                      <a:pt x="52" y="86"/>
                    </a:cubicBezTo>
                    <a:cubicBezTo>
                      <a:pt x="52" y="86"/>
                      <a:pt x="52" y="86"/>
                      <a:pt x="52" y="86"/>
                    </a:cubicBezTo>
                    <a:cubicBezTo>
                      <a:pt x="54" y="84"/>
                      <a:pt x="56" y="81"/>
                      <a:pt x="56" y="78"/>
                    </a:cubicBezTo>
                    <a:cubicBezTo>
                      <a:pt x="56" y="18"/>
                      <a:pt x="56" y="18"/>
                      <a:pt x="56" y="18"/>
                    </a:cubicBezTo>
                    <a:cubicBezTo>
                      <a:pt x="56" y="13"/>
                      <a:pt x="53" y="9"/>
                      <a:pt x="48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6"/>
              <p:cNvSpPr>
                <a:spLocks/>
              </p:cNvSpPr>
              <p:nvPr/>
            </p:nvSpPr>
            <p:spPr bwMode="auto">
              <a:xfrm>
                <a:off x="3567375" y="5560971"/>
                <a:ext cx="209550" cy="412750"/>
              </a:xfrm>
              <a:custGeom>
                <a:avLst/>
                <a:gdLst>
                  <a:gd name="T0" fmla="*/ 54 w 56"/>
                  <a:gd name="T1" fmla="*/ 75 h 107"/>
                  <a:gd name="T2" fmla="*/ 28 w 56"/>
                  <a:gd name="T3" fmla="*/ 43 h 107"/>
                  <a:gd name="T4" fmla="*/ 24 w 56"/>
                  <a:gd name="T5" fmla="*/ 33 h 107"/>
                  <a:gd name="T6" fmla="*/ 24 w 56"/>
                  <a:gd name="T7" fmla="*/ 0 h 107"/>
                  <a:gd name="T8" fmla="*/ 8 w 56"/>
                  <a:gd name="T9" fmla="*/ 5 h 107"/>
                  <a:gd name="T10" fmla="*/ 8 w 56"/>
                  <a:gd name="T11" fmla="*/ 5 h 107"/>
                  <a:gd name="T12" fmla="*/ 0 w 56"/>
                  <a:gd name="T13" fmla="*/ 14 h 107"/>
                  <a:gd name="T14" fmla="*/ 0 w 56"/>
                  <a:gd name="T15" fmla="*/ 74 h 107"/>
                  <a:gd name="T16" fmla="*/ 4 w 56"/>
                  <a:gd name="T17" fmla="*/ 82 h 107"/>
                  <a:gd name="T18" fmla="*/ 4 w 56"/>
                  <a:gd name="T19" fmla="*/ 82 h 107"/>
                  <a:gd name="T20" fmla="*/ 25 w 56"/>
                  <a:gd name="T21" fmla="*/ 96 h 107"/>
                  <a:gd name="T22" fmla="*/ 25 w 56"/>
                  <a:gd name="T23" fmla="*/ 82 h 107"/>
                  <a:gd name="T24" fmla="*/ 28 w 56"/>
                  <a:gd name="T25" fmla="*/ 73 h 107"/>
                  <a:gd name="T26" fmla="*/ 37 w 56"/>
                  <a:gd name="T27" fmla="*/ 61 h 107"/>
                  <a:gd name="T28" fmla="*/ 40 w 56"/>
                  <a:gd name="T29" fmla="*/ 64 h 107"/>
                  <a:gd name="T30" fmla="*/ 31 w 56"/>
                  <a:gd name="T31" fmla="*/ 74 h 107"/>
                  <a:gd name="T32" fmla="*/ 29 w 56"/>
                  <a:gd name="T33" fmla="*/ 88 h 107"/>
                  <a:gd name="T34" fmla="*/ 29 w 56"/>
                  <a:gd name="T35" fmla="*/ 98 h 107"/>
                  <a:gd name="T36" fmla="*/ 38 w 56"/>
                  <a:gd name="T37" fmla="*/ 105 h 107"/>
                  <a:gd name="T38" fmla="*/ 38 w 56"/>
                  <a:gd name="T39" fmla="*/ 105 h 107"/>
                  <a:gd name="T40" fmla="*/ 44 w 56"/>
                  <a:gd name="T41" fmla="*/ 107 h 107"/>
                  <a:gd name="T42" fmla="*/ 44 w 56"/>
                  <a:gd name="T43" fmla="*/ 107 h 107"/>
                  <a:gd name="T44" fmla="*/ 44 w 56"/>
                  <a:gd name="T45" fmla="*/ 107 h 107"/>
                  <a:gd name="T46" fmla="*/ 50 w 56"/>
                  <a:gd name="T47" fmla="*/ 105 h 107"/>
                  <a:gd name="T48" fmla="*/ 50 w 56"/>
                  <a:gd name="T49" fmla="*/ 105 h 107"/>
                  <a:gd name="T50" fmla="*/ 56 w 56"/>
                  <a:gd name="T51" fmla="*/ 100 h 107"/>
                  <a:gd name="T52" fmla="*/ 56 w 56"/>
                  <a:gd name="T53" fmla="*/ 82 h 107"/>
                  <a:gd name="T54" fmla="*/ 54 w 56"/>
                  <a:gd name="T55" fmla="*/ 75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6" h="107">
                    <a:moveTo>
                      <a:pt x="54" y="75"/>
                    </a:moveTo>
                    <a:cubicBezTo>
                      <a:pt x="28" y="43"/>
                      <a:pt x="28" y="43"/>
                      <a:pt x="28" y="43"/>
                    </a:cubicBezTo>
                    <a:cubicBezTo>
                      <a:pt x="26" y="41"/>
                      <a:pt x="24" y="36"/>
                      <a:pt x="24" y="33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3" y="5"/>
                      <a:pt x="0" y="9"/>
                      <a:pt x="0" y="1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2" y="80"/>
                      <a:pt x="4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25" y="96"/>
                      <a:pt x="25" y="96"/>
                      <a:pt x="25" y="96"/>
                    </a:cubicBezTo>
                    <a:cubicBezTo>
                      <a:pt x="25" y="82"/>
                      <a:pt x="25" y="82"/>
                      <a:pt x="25" y="82"/>
                    </a:cubicBezTo>
                    <a:cubicBezTo>
                      <a:pt x="25" y="79"/>
                      <a:pt x="26" y="75"/>
                      <a:pt x="28" y="73"/>
                    </a:cubicBezTo>
                    <a:cubicBezTo>
                      <a:pt x="37" y="61"/>
                      <a:pt x="37" y="61"/>
                      <a:pt x="37" y="61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31" y="74"/>
                      <a:pt x="31" y="74"/>
                      <a:pt x="31" y="74"/>
                    </a:cubicBezTo>
                    <a:cubicBezTo>
                      <a:pt x="29" y="77"/>
                      <a:pt x="29" y="81"/>
                      <a:pt x="29" y="88"/>
                    </a:cubicBezTo>
                    <a:cubicBezTo>
                      <a:pt x="29" y="98"/>
                      <a:pt x="29" y="98"/>
                      <a:pt x="29" y="98"/>
                    </a:cubicBezTo>
                    <a:cubicBezTo>
                      <a:pt x="38" y="105"/>
                      <a:pt x="38" y="105"/>
                      <a:pt x="38" y="105"/>
                    </a:cubicBezTo>
                    <a:cubicBezTo>
                      <a:pt x="38" y="105"/>
                      <a:pt x="38" y="105"/>
                      <a:pt x="38" y="105"/>
                    </a:cubicBezTo>
                    <a:cubicBezTo>
                      <a:pt x="40" y="106"/>
                      <a:pt x="42" y="107"/>
                      <a:pt x="44" y="107"/>
                    </a:cubicBezTo>
                    <a:cubicBezTo>
                      <a:pt x="44" y="107"/>
                      <a:pt x="44" y="107"/>
                      <a:pt x="44" y="107"/>
                    </a:cubicBezTo>
                    <a:cubicBezTo>
                      <a:pt x="44" y="107"/>
                      <a:pt x="44" y="107"/>
                      <a:pt x="44" y="107"/>
                    </a:cubicBezTo>
                    <a:cubicBezTo>
                      <a:pt x="46" y="107"/>
                      <a:pt x="48" y="106"/>
                      <a:pt x="50" y="105"/>
                    </a:cubicBezTo>
                    <a:cubicBezTo>
                      <a:pt x="50" y="105"/>
                      <a:pt x="50" y="105"/>
                      <a:pt x="50" y="105"/>
                    </a:cubicBezTo>
                    <a:cubicBezTo>
                      <a:pt x="56" y="100"/>
                      <a:pt x="56" y="100"/>
                      <a:pt x="56" y="100"/>
                    </a:cubicBezTo>
                    <a:cubicBezTo>
                      <a:pt x="56" y="82"/>
                      <a:pt x="56" y="82"/>
                      <a:pt x="56" y="82"/>
                    </a:cubicBezTo>
                    <a:cubicBezTo>
                      <a:pt x="56" y="80"/>
                      <a:pt x="55" y="77"/>
                      <a:pt x="54" y="7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051411" y="490682"/>
              <a:ext cx="1960145" cy="179288"/>
              <a:chOff x="4172213" y="5611771"/>
              <a:chExt cx="3106738" cy="284162"/>
            </a:xfrm>
          </p:grpSpPr>
          <p:sp>
            <p:nvSpPr>
              <p:cNvPr id="10" name="Freeform 7"/>
              <p:cNvSpPr>
                <a:spLocks/>
              </p:cNvSpPr>
              <p:nvPr/>
            </p:nvSpPr>
            <p:spPr bwMode="auto">
              <a:xfrm>
                <a:off x="6018475" y="5619708"/>
                <a:ext cx="360363" cy="276225"/>
              </a:xfrm>
              <a:custGeom>
                <a:avLst/>
                <a:gdLst>
                  <a:gd name="T0" fmla="*/ 94 w 96"/>
                  <a:gd name="T1" fmla="*/ 0 h 72"/>
                  <a:gd name="T2" fmla="*/ 91 w 96"/>
                  <a:gd name="T3" fmla="*/ 0 h 72"/>
                  <a:gd name="T4" fmla="*/ 89 w 96"/>
                  <a:gd name="T5" fmla="*/ 2 h 72"/>
                  <a:gd name="T6" fmla="*/ 89 w 96"/>
                  <a:gd name="T7" fmla="*/ 58 h 72"/>
                  <a:gd name="T8" fmla="*/ 81 w 96"/>
                  <a:gd name="T9" fmla="*/ 65 h 72"/>
                  <a:gd name="T10" fmla="*/ 77 w 96"/>
                  <a:gd name="T11" fmla="*/ 63 h 72"/>
                  <a:gd name="T12" fmla="*/ 25 w 96"/>
                  <a:gd name="T13" fmla="*/ 5 h 72"/>
                  <a:gd name="T14" fmla="*/ 14 w 96"/>
                  <a:gd name="T15" fmla="*/ 0 h 72"/>
                  <a:gd name="T16" fmla="*/ 0 w 96"/>
                  <a:gd name="T17" fmla="*/ 16 h 72"/>
                  <a:gd name="T18" fmla="*/ 0 w 96"/>
                  <a:gd name="T19" fmla="*/ 70 h 72"/>
                  <a:gd name="T20" fmla="*/ 2 w 96"/>
                  <a:gd name="T21" fmla="*/ 72 h 72"/>
                  <a:gd name="T22" fmla="*/ 5 w 96"/>
                  <a:gd name="T23" fmla="*/ 72 h 72"/>
                  <a:gd name="T24" fmla="*/ 7 w 96"/>
                  <a:gd name="T25" fmla="*/ 70 h 72"/>
                  <a:gd name="T26" fmla="*/ 7 w 96"/>
                  <a:gd name="T27" fmla="*/ 16 h 72"/>
                  <a:gd name="T28" fmla="*/ 14 w 96"/>
                  <a:gd name="T29" fmla="*/ 7 h 72"/>
                  <a:gd name="T30" fmla="*/ 19 w 96"/>
                  <a:gd name="T31" fmla="*/ 10 h 72"/>
                  <a:gd name="T32" fmla="*/ 71 w 96"/>
                  <a:gd name="T33" fmla="*/ 68 h 72"/>
                  <a:gd name="T34" fmla="*/ 81 w 96"/>
                  <a:gd name="T35" fmla="*/ 72 h 72"/>
                  <a:gd name="T36" fmla="*/ 96 w 96"/>
                  <a:gd name="T37" fmla="*/ 58 h 72"/>
                  <a:gd name="T38" fmla="*/ 96 w 96"/>
                  <a:gd name="T39" fmla="*/ 2 h 72"/>
                  <a:gd name="T40" fmla="*/ 94 w 96"/>
                  <a:gd name="T41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6" h="72">
                    <a:moveTo>
                      <a:pt x="94" y="0"/>
                    </a:moveTo>
                    <a:cubicBezTo>
                      <a:pt x="91" y="0"/>
                      <a:pt x="91" y="0"/>
                      <a:pt x="91" y="0"/>
                    </a:cubicBezTo>
                    <a:cubicBezTo>
                      <a:pt x="90" y="0"/>
                      <a:pt x="89" y="1"/>
                      <a:pt x="89" y="2"/>
                    </a:cubicBezTo>
                    <a:cubicBezTo>
                      <a:pt x="89" y="58"/>
                      <a:pt x="89" y="58"/>
                      <a:pt x="89" y="58"/>
                    </a:cubicBezTo>
                    <a:cubicBezTo>
                      <a:pt x="89" y="65"/>
                      <a:pt x="83" y="65"/>
                      <a:pt x="81" y="65"/>
                    </a:cubicBezTo>
                    <a:cubicBezTo>
                      <a:pt x="80" y="65"/>
                      <a:pt x="78" y="64"/>
                      <a:pt x="77" y="63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2" y="2"/>
                      <a:pt x="18" y="0"/>
                      <a:pt x="14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1"/>
                      <a:pt x="1" y="72"/>
                      <a:pt x="2" y="72"/>
                    </a:cubicBezTo>
                    <a:cubicBezTo>
                      <a:pt x="5" y="72"/>
                      <a:pt x="5" y="72"/>
                      <a:pt x="5" y="72"/>
                    </a:cubicBezTo>
                    <a:cubicBezTo>
                      <a:pt x="6" y="72"/>
                      <a:pt x="7" y="71"/>
                      <a:pt x="7" y="70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1"/>
                      <a:pt x="11" y="7"/>
                      <a:pt x="14" y="7"/>
                    </a:cubicBezTo>
                    <a:cubicBezTo>
                      <a:pt x="16" y="7"/>
                      <a:pt x="18" y="8"/>
                      <a:pt x="19" y="10"/>
                    </a:cubicBezTo>
                    <a:cubicBezTo>
                      <a:pt x="71" y="68"/>
                      <a:pt x="71" y="68"/>
                      <a:pt x="71" y="68"/>
                    </a:cubicBezTo>
                    <a:cubicBezTo>
                      <a:pt x="74" y="71"/>
                      <a:pt x="78" y="72"/>
                      <a:pt x="81" y="72"/>
                    </a:cubicBezTo>
                    <a:cubicBezTo>
                      <a:pt x="90" y="72"/>
                      <a:pt x="96" y="67"/>
                      <a:pt x="96" y="58"/>
                    </a:cubicBezTo>
                    <a:cubicBezTo>
                      <a:pt x="96" y="2"/>
                      <a:pt x="96" y="2"/>
                      <a:pt x="96" y="2"/>
                    </a:cubicBezTo>
                    <a:cubicBezTo>
                      <a:pt x="96" y="1"/>
                      <a:pt x="95" y="0"/>
                      <a:pt x="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8"/>
              <p:cNvSpPr>
                <a:spLocks/>
              </p:cNvSpPr>
              <p:nvPr/>
            </p:nvSpPr>
            <p:spPr bwMode="auto">
              <a:xfrm>
                <a:off x="4172213" y="5619708"/>
                <a:ext cx="312738" cy="276225"/>
              </a:xfrm>
              <a:custGeom>
                <a:avLst/>
                <a:gdLst>
                  <a:gd name="T0" fmla="*/ 81 w 83"/>
                  <a:gd name="T1" fmla="*/ 65 h 72"/>
                  <a:gd name="T2" fmla="*/ 14 w 83"/>
                  <a:gd name="T3" fmla="*/ 65 h 72"/>
                  <a:gd name="T4" fmla="*/ 7 w 83"/>
                  <a:gd name="T5" fmla="*/ 56 h 72"/>
                  <a:gd name="T6" fmla="*/ 7 w 83"/>
                  <a:gd name="T7" fmla="*/ 16 h 72"/>
                  <a:gd name="T8" fmla="*/ 9 w 83"/>
                  <a:gd name="T9" fmla="*/ 10 h 72"/>
                  <a:gd name="T10" fmla="*/ 14 w 83"/>
                  <a:gd name="T11" fmla="*/ 7 h 72"/>
                  <a:gd name="T12" fmla="*/ 81 w 83"/>
                  <a:gd name="T13" fmla="*/ 7 h 72"/>
                  <a:gd name="T14" fmla="*/ 83 w 83"/>
                  <a:gd name="T15" fmla="*/ 5 h 72"/>
                  <a:gd name="T16" fmla="*/ 83 w 83"/>
                  <a:gd name="T17" fmla="*/ 2 h 72"/>
                  <a:gd name="T18" fmla="*/ 81 w 83"/>
                  <a:gd name="T19" fmla="*/ 0 h 72"/>
                  <a:gd name="T20" fmla="*/ 14 w 83"/>
                  <a:gd name="T21" fmla="*/ 0 h 72"/>
                  <a:gd name="T22" fmla="*/ 4 w 83"/>
                  <a:gd name="T23" fmla="*/ 5 h 72"/>
                  <a:gd name="T24" fmla="*/ 0 w 83"/>
                  <a:gd name="T25" fmla="*/ 15 h 72"/>
                  <a:gd name="T26" fmla="*/ 0 w 83"/>
                  <a:gd name="T27" fmla="*/ 56 h 72"/>
                  <a:gd name="T28" fmla="*/ 14 w 83"/>
                  <a:gd name="T29" fmla="*/ 72 h 72"/>
                  <a:gd name="T30" fmla="*/ 81 w 83"/>
                  <a:gd name="T31" fmla="*/ 72 h 72"/>
                  <a:gd name="T32" fmla="*/ 83 w 83"/>
                  <a:gd name="T33" fmla="*/ 70 h 72"/>
                  <a:gd name="T34" fmla="*/ 83 w 83"/>
                  <a:gd name="T35" fmla="*/ 67 h 72"/>
                  <a:gd name="T36" fmla="*/ 81 w 83"/>
                  <a:gd name="T37" fmla="*/ 6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3" h="72">
                    <a:moveTo>
                      <a:pt x="81" y="65"/>
                    </a:moveTo>
                    <a:cubicBezTo>
                      <a:pt x="14" y="65"/>
                      <a:pt x="14" y="65"/>
                      <a:pt x="14" y="65"/>
                    </a:cubicBezTo>
                    <a:cubicBezTo>
                      <a:pt x="10" y="65"/>
                      <a:pt x="7" y="61"/>
                      <a:pt x="7" y="5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3"/>
                      <a:pt x="8" y="11"/>
                      <a:pt x="9" y="10"/>
                    </a:cubicBezTo>
                    <a:cubicBezTo>
                      <a:pt x="10" y="8"/>
                      <a:pt x="12" y="7"/>
                      <a:pt x="14" y="7"/>
                    </a:cubicBezTo>
                    <a:cubicBezTo>
                      <a:pt x="81" y="7"/>
                      <a:pt x="81" y="7"/>
                      <a:pt x="81" y="7"/>
                    </a:cubicBezTo>
                    <a:cubicBezTo>
                      <a:pt x="82" y="7"/>
                      <a:pt x="83" y="6"/>
                      <a:pt x="83" y="5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83" y="1"/>
                      <a:pt x="82" y="0"/>
                      <a:pt x="81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0" y="0"/>
                      <a:pt x="6" y="2"/>
                      <a:pt x="4" y="5"/>
                    </a:cubicBezTo>
                    <a:cubicBezTo>
                      <a:pt x="1" y="8"/>
                      <a:pt x="0" y="11"/>
                      <a:pt x="0" y="15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6" y="72"/>
                      <a:pt x="14" y="72"/>
                    </a:cubicBezTo>
                    <a:cubicBezTo>
                      <a:pt x="81" y="72"/>
                      <a:pt x="81" y="72"/>
                      <a:pt x="81" y="72"/>
                    </a:cubicBezTo>
                    <a:cubicBezTo>
                      <a:pt x="82" y="72"/>
                      <a:pt x="83" y="71"/>
                      <a:pt x="83" y="70"/>
                    </a:cubicBezTo>
                    <a:cubicBezTo>
                      <a:pt x="83" y="67"/>
                      <a:pt x="83" y="67"/>
                      <a:pt x="83" y="67"/>
                    </a:cubicBezTo>
                    <a:cubicBezTo>
                      <a:pt x="83" y="66"/>
                      <a:pt x="82" y="65"/>
                      <a:pt x="81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9"/>
              <p:cNvSpPr>
                <a:spLocks/>
              </p:cNvSpPr>
              <p:nvPr/>
            </p:nvSpPr>
            <p:spPr bwMode="auto">
              <a:xfrm>
                <a:off x="5078675" y="5619708"/>
                <a:ext cx="315913" cy="276225"/>
              </a:xfrm>
              <a:custGeom>
                <a:avLst/>
                <a:gdLst>
                  <a:gd name="T0" fmla="*/ 82 w 84"/>
                  <a:gd name="T1" fmla="*/ 65 h 72"/>
                  <a:gd name="T2" fmla="*/ 15 w 84"/>
                  <a:gd name="T3" fmla="*/ 65 h 72"/>
                  <a:gd name="T4" fmla="*/ 7 w 84"/>
                  <a:gd name="T5" fmla="*/ 56 h 72"/>
                  <a:gd name="T6" fmla="*/ 7 w 84"/>
                  <a:gd name="T7" fmla="*/ 2 h 72"/>
                  <a:gd name="T8" fmla="*/ 5 w 84"/>
                  <a:gd name="T9" fmla="*/ 0 h 72"/>
                  <a:gd name="T10" fmla="*/ 2 w 84"/>
                  <a:gd name="T11" fmla="*/ 0 h 72"/>
                  <a:gd name="T12" fmla="*/ 0 w 84"/>
                  <a:gd name="T13" fmla="*/ 2 h 72"/>
                  <a:gd name="T14" fmla="*/ 0 w 84"/>
                  <a:gd name="T15" fmla="*/ 56 h 72"/>
                  <a:gd name="T16" fmla="*/ 15 w 84"/>
                  <a:gd name="T17" fmla="*/ 72 h 72"/>
                  <a:gd name="T18" fmla="*/ 82 w 84"/>
                  <a:gd name="T19" fmla="*/ 72 h 72"/>
                  <a:gd name="T20" fmla="*/ 84 w 84"/>
                  <a:gd name="T21" fmla="*/ 70 h 72"/>
                  <a:gd name="T22" fmla="*/ 84 w 84"/>
                  <a:gd name="T23" fmla="*/ 67 h 72"/>
                  <a:gd name="T24" fmla="*/ 82 w 84"/>
                  <a:gd name="T25" fmla="*/ 6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4" h="72">
                    <a:moveTo>
                      <a:pt x="82" y="65"/>
                    </a:moveTo>
                    <a:cubicBezTo>
                      <a:pt x="15" y="65"/>
                      <a:pt x="15" y="65"/>
                      <a:pt x="15" y="65"/>
                    </a:cubicBezTo>
                    <a:cubicBezTo>
                      <a:pt x="11" y="65"/>
                      <a:pt x="7" y="61"/>
                      <a:pt x="7" y="56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6" y="0"/>
                      <a:pt x="5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5" y="72"/>
                    </a:cubicBezTo>
                    <a:cubicBezTo>
                      <a:pt x="82" y="72"/>
                      <a:pt x="82" y="72"/>
                      <a:pt x="82" y="72"/>
                    </a:cubicBezTo>
                    <a:cubicBezTo>
                      <a:pt x="83" y="72"/>
                      <a:pt x="84" y="71"/>
                      <a:pt x="84" y="70"/>
                    </a:cubicBezTo>
                    <a:cubicBezTo>
                      <a:pt x="84" y="67"/>
                      <a:pt x="84" y="67"/>
                      <a:pt x="84" y="67"/>
                    </a:cubicBezTo>
                    <a:cubicBezTo>
                      <a:pt x="84" y="66"/>
                      <a:pt x="83" y="65"/>
                      <a:pt x="82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0"/>
              <p:cNvSpPr>
                <a:spLocks/>
              </p:cNvSpPr>
              <p:nvPr/>
            </p:nvSpPr>
            <p:spPr bwMode="auto">
              <a:xfrm>
                <a:off x="6515363" y="5619708"/>
                <a:ext cx="315913" cy="276225"/>
              </a:xfrm>
              <a:custGeom>
                <a:avLst/>
                <a:gdLst>
                  <a:gd name="T0" fmla="*/ 81 w 84"/>
                  <a:gd name="T1" fmla="*/ 65 h 72"/>
                  <a:gd name="T2" fmla="*/ 14 w 84"/>
                  <a:gd name="T3" fmla="*/ 65 h 72"/>
                  <a:gd name="T4" fmla="*/ 7 w 84"/>
                  <a:gd name="T5" fmla="*/ 56 h 72"/>
                  <a:gd name="T6" fmla="*/ 7 w 84"/>
                  <a:gd name="T7" fmla="*/ 16 h 72"/>
                  <a:gd name="T8" fmla="*/ 9 w 84"/>
                  <a:gd name="T9" fmla="*/ 10 h 72"/>
                  <a:gd name="T10" fmla="*/ 14 w 84"/>
                  <a:gd name="T11" fmla="*/ 7 h 72"/>
                  <a:gd name="T12" fmla="*/ 81 w 84"/>
                  <a:gd name="T13" fmla="*/ 8 h 72"/>
                  <a:gd name="T14" fmla="*/ 84 w 84"/>
                  <a:gd name="T15" fmla="*/ 5 h 72"/>
                  <a:gd name="T16" fmla="*/ 84 w 84"/>
                  <a:gd name="T17" fmla="*/ 2 h 72"/>
                  <a:gd name="T18" fmla="*/ 81 w 84"/>
                  <a:gd name="T19" fmla="*/ 0 h 72"/>
                  <a:gd name="T20" fmla="*/ 14 w 84"/>
                  <a:gd name="T21" fmla="*/ 0 h 72"/>
                  <a:gd name="T22" fmla="*/ 4 w 84"/>
                  <a:gd name="T23" fmla="*/ 5 h 72"/>
                  <a:gd name="T24" fmla="*/ 0 w 84"/>
                  <a:gd name="T25" fmla="*/ 15 h 72"/>
                  <a:gd name="T26" fmla="*/ 0 w 84"/>
                  <a:gd name="T27" fmla="*/ 56 h 72"/>
                  <a:gd name="T28" fmla="*/ 14 w 84"/>
                  <a:gd name="T29" fmla="*/ 72 h 72"/>
                  <a:gd name="T30" fmla="*/ 81 w 84"/>
                  <a:gd name="T31" fmla="*/ 72 h 72"/>
                  <a:gd name="T32" fmla="*/ 84 w 84"/>
                  <a:gd name="T33" fmla="*/ 70 h 72"/>
                  <a:gd name="T34" fmla="*/ 84 w 84"/>
                  <a:gd name="T35" fmla="*/ 67 h 72"/>
                  <a:gd name="T36" fmla="*/ 81 w 84"/>
                  <a:gd name="T37" fmla="*/ 6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4" h="72">
                    <a:moveTo>
                      <a:pt x="81" y="65"/>
                    </a:moveTo>
                    <a:cubicBezTo>
                      <a:pt x="14" y="65"/>
                      <a:pt x="14" y="65"/>
                      <a:pt x="14" y="65"/>
                    </a:cubicBezTo>
                    <a:cubicBezTo>
                      <a:pt x="10" y="65"/>
                      <a:pt x="7" y="61"/>
                      <a:pt x="7" y="5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3"/>
                      <a:pt x="8" y="11"/>
                      <a:pt x="9" y="10"/>
                    </a:cubicBezTo>
                    <a:cubicBezTo>
                      <a:pt x="11" y="8"/>
                      <a:pt x="12" y="7"/>
                      <a:pt x="14" y="7"/>
                    </a:cubicBezTo>
                    <a:cubicBezTo>
                      <a:pt x="81" y="8"/>
                      <a:pt x="81" y="8"/>
                      <a:pt x="81" y="8"/>
                    </a:cubicBezTo>
                    <a:cubicBezTo>
                      <a:pt x="83" y="8"/>
                      <a:pt x="84" y="7"/>
                      <a:pt x="84" y="5"/>
                    </a:cubicBezTo>
                    <a:cubicBezTo>
                      <a:pt x="84" y="2"/>
                      <a:pt x="84" y="2"/>
                      <a:pt x="84" y="2"/>
                    </a:cubicBezTo>
                    <a:cubicBezTo>
                      <a:pt x="84" y="1"/>
                      <a:pt x="83" y="0"/>
                      <a:pt x="81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0" y="0"/>
                      <a:pt x="7" y="2"/>
                      <a:pt x="4" y="5"/>
                    </a:cubicBezTo>
                    <a:cubicBezTo>
                      <a:pt x="1" y="8"/>
                      <a:pt x="0" y="11"/>
                      <a:pt x="0" y="15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6" y="72"/>
                      <a:pt x="14" y="72"/>
                    </a:cubicBezTo>
                    <a:cubicBezTo>
                      <a:pt x="81" y="72"/>
                      <a:pt x="81" y="72"/>
                      <a:pt x="81" y="72"/>
                    </a:cubicBezTo>
                    <a:cubicBezTo>
                      <a:pt x="83" y="72"/>
                      <a:pt x="84" y="71"/>
                      <a:pt x="84" y="70"/>
                    </a:cubicBezTo>
                    <a:cubicBezTo>
                      <a:pt x="84" y="67"/>
                      <a:pt x="84" y="67"/>
                      <a:pt x="84" y="67"/>
                    </a:cubicBezTo>
                    <a:cubicBezTo>
                      <a:pt x="84" y="66"/>
                      <a:pt x="83" y="65"/>
                      <a:pt x="81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11"/>
              <p:cNvSpPr>
                <a:spLocks/>
              </p:cNvSpPr>
              <p:nvPr/>
            </p:nvSpPr>
            <p:spPr bwMode="auto">
              <a:xfrm>
                <a:off x="7034475" y="5746708"/>
                <a:ext cx="149225" cy="26988"/>
              </a:xfrm>
              <a:custGeom>
                <a:avLst/>
                <a:gdLst>
                  <a:gd name="T0" fmla="*/ 38 w 40"/>
                  <a:gd name="T1" fmla="*/ 0 h 7"/>
                  <a:gd name="T2" fmla="*/ 2 w 40"/>
                  <a:gd name="T3" fmla="*/ 0 h 7"/>
                  <a:gd name="T4" fmla="*/ 0 w 40"/>
                  <a:gd name="T5" fmla="*/ 2 h 7"/>
                  <a:gd name="T6" fmla="*/ 0 w 40"/>
                  <a:gd name="T7" fmla="*/ 5 h 7"/>
                  <a:gd name="T8" fmla="*/ 2 w 40"/>
                  <a:gd name="T9" fmla="*/ 7 h 7"/>
                  <a:gd name="T10" fmla="*/ 38 w 40"/>
                  <a:gd name="T11" fmla="*/ 7 h 7"/>
                  <a:gd name="T12" fmla="*/ 38 w 40"/>
                  <a:gd name="T13" fmla="*/ 7 h 7"/>
                  <a:gd name="T14" fmla="*/ 40 w 40"/>
                  <a:gd name="T15" fmla="*/ 5 h 7"/>
                  <a:gd name="T16" fmla="*/ 40 w 40"/>
                  <a:gd name="T17" fmla="*/ 2 h 7"/>
                  <a:gd name="T18" fmla="*/ 38 w 40"/>
                  <a:gd name="T1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7">
                    <a:moveTo>
                      <a:pt x="3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1" y="7"/>
                      <a:pt x="2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9" y="7"/>
                      <a:pt x="40" y="6"/>
                      <a:pt x="40" y="5"/>
                    </a:cubicBezTo>
                    <a:cubicBezTo>
                      <a:pt x="40" y="2"/>
                      <a:pt x="40" y="2"/>
                      <a:pt x="40" y="2"/>
                    </a:cubicBezTo>
                    <a:cubicBezTo>
                      <a:pt x="40" y="1"/>
                      <a:pt x="39" y="0"/>
                      <a:pt x="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2"/>
              <p:cNvSpPr>
                <a:spLocks/>
              </p:cNvSpPr>
              <p:nvPr/>
            </p:nvSpPr>
            <p:spPr bwMode="auto">
              <a:xfrm>
                <a:off x="6966213" y="5619708"/>
                <a:ext cx="312738" cy="276225"/>
              </a:xfrm>
              <a:custGeom>
                <a:avLst/>
                <a:gdLst>
                  <a:gd name="T0" fmla="*/ 83 w 83"/>
                  <a:gd name="T1" fmla="*/ 67 h 72"/>
                  <a:gd name="T2" fmla="*/ 81 w 83"/>
                  <a:gd name="T3" fmla="*/ 65 h 72"/>
                  <a:gd name="T4" fmla="*/ 14 w 83"/>
                  <a:gd name="T5" fmla="*/ 65 h 72"/>
                  <a:gd name="T6" fmla="*/ 7 w 83"/>
                  <a:gd name="T7" fmla="*/ 56 h 72"/>
                  <a:gd name="T8" fmla="*/ 7 w 83"/>
                  <a:gd name="T9" fmla="*/ 16 h 72"/>
                  <a:gd name="T10" fmla="*/ 9 w 83"/>
                  <a:gd name="T11" fmla="*/ 10 h 72"/>
                  <a:gd name="T12" fmla="*/ 14 w 83"/>
                  <a:gd name="T13" fmla="*/ 7 h 72"/>
                  <a:gd name="T14" fmla="*/ 81 w 83"/>
                  <a:gd name="T15" fmla="*/ 7 h 72"/>
                  <a:gd name="T16" fmla="*/ 83 w 83"/>
                  <a:gd name="T17" fmla="*/ 5 h 72"/>
                  <a:gd name="T18" fmla="*/ 83 w 83"/>
                  <a:gd name="T19" fmla="*/ 2 h 72"/>
                  <a:gd name="T20" fmla="*/ 81 w 83"/>
                  <a:gd name="T21" fmla="*/ 0 h 72"/>
                  <a:gd name="T22" fmla="*/ 14 w 83"/>
                  <a:gd name="T23" fmla="*/ 0 h 72"/>
                  <a:gd name="T24" fmla="*/ 4 w 83"/>
                  <a:gd name="T25" fmla="*/ 5 h 72"/>
                  <a:gd name="T26" fmla="*/ 0 w 83"/>
                  <a:gd name="T27" fmla="*/ 15 h 72"/>
                  <a:gd name="T28" fmla="*/ 0 w 83"/>
                  <a:gd name="T29" fmla="*/ 56 h 72"/>
                  <a:gd name="T30" fmla="*/ 14 w 83"/>
                  <a:gd name="T31" fmla="*/ 72 h 72"/>
                  <a:gd name="T32" fmla="*/ 81 w 83"/>
                  <a:gd name="T33" fmla="*/ 72 h 72"/>
                  <a:gd name="T34" fmla="*/ 83 w 83"/>
                  <a:gd name="T35" fmla="*/ 70 h 72"/>
                  <a:gd name="T36" fmla="*/ 83 w 83"/>
                  <a:gd name="T37" fmla="*/ 67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3" h="72">
                    <a:moveTo>
                      <a:pt x="83" y="67"/>
                    </a:moveTo>
                    <a:cubicBezTo>
                      <a:pt x="83" y="66"/>
                      <a:pt x="82" y="65"/>
                      <a:pt x="81" y="65"/>
                    </a:cubicBezTo>
                    <a:cubicBezTo>
                      <a:pt x="14" y="65"/>
                      <a:pt x="14" y="65"/>
                      <a:pt x="14" y="65"/>
                    </a:cubicBezTo>
                    <a:cubicBezTo>
                      <a:pt x="10" y="65"/>
                      <a:pt x="7" y="61"/>
                      <a:pt x="7" y="5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3"/>
                      <a:pt x="8" y="11"/>
                      <a:pt x="9" y="10"/>
                    </a:cubicBezTo>
                    <a:cubicBezTo>
                      <a:pt x="10" y="8"/>
                      <a:pt x="12" y="7"/>
                      <a:pt x="14" y="7"/>
                    </a:cubicBezTo>
                    <a:cubicBezTo>
                      <a:pt x="81" y="7"/>
                      <a:pt x="81" y="7"/>
                      <a:pt x="81" y="7"/>
                    </a:cubicBezTo>
                    <a:cubicBezTo>
                      <a:pt x="82" y="7"/>
                      <a:pt x="83" y="6"/>
                      <a:pt x="83" y="5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83" y="1"/>
                      <a:pt x="82" y="0"/>
                      <a:pt x="81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0" y="0"/>
                      <a:pt x="6" y="2"/>
                      <a:pt x="4" y="5"/>
                    </a:cubicBezTo>
                    <a:cubicBezTo>
                      <a:pt x="1" y="8"/>
                      <a:pt x="0" y="11"/>
                      <a:pt x="0" y="15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6" y="72"/>
                      <a:pt x="14" y="72"/>
                    </a:cubicBezTo>
                    <a:cubicBezTo>
                      <a:pt x="81" y="72"/>
                      <a:pt x="81" y="72"/>
                      <a:pt x="81" y="72"/>
                    </a:cubicBezTo>
                    <a:cubicBezTo>
                      <a:pt x="82" y="72"/>
                      <a:pt x="83" y="71"/>
                      <a:pt x="83" y="70"/>
                    </a:cubicBezTo>
                    <a:lnTo>
                      <a:pt x="83" y="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13"/>
              <p:cNvSpPr>
                <a:spLocks/>
              </p:cNvSpPr>
              <p:nvPr/>
            </p:nvSpPr>
            <p:spPr bwMode="auto">
              <a:xfrm>
                <a:off x="4619888" y="5619708"/>
                <a:ext cx="176213" cy="276225"/>
              </a:xfrm>
              <a:custGeom>
                <a:avLst/>
                <a:gdLst>
                  <a:gd name="T0" fmla="*/ 46 w 47"/>
                  <a:gd name="T1" fmla="*/ 34 h 72"/>
                  <a:gd name="T2" fmla="*/ 6 w 47"/>
                  <a:gd name="T3" fmla="*/ 1 h 72"/>
                  <a:gd name="T4" fmla="*/ 5 w 47"/>
                  <a:gd name="T5" fmla="*/ 0 h 72"/>
                  <a:gd name="T6" fmla="*/ 3 w 47"/>
                  <a:gd name="T7" fmla="*/ 1 h 72"/>
                  <a:gd name="T8" fmla="*/ 1 w 47"/>
                  <a:gd name="T9" fmla="*/ 3 h 72"/>
                  <a:gd name="T10" fmla="*/ 1 w 47"/>
                  <a:gd name="T11" fmla="*/ 6 h 72"/>
                  <a:gd name="T12" fmla="*/ 39 w 47"/>
                  <a:gd name="T13" fmla="*/ 39 h 72"/>
                  <a:gd name="T14" fmla="*/ 39 w 47"/>
                  <a:gd name="T15" fmla="*/ 70 h 72"/>
                  <a:gd name="T16" fmla="*/ 42 w 47"/>
                  <a:gd name="T17" fmla="*/ 72 h 72"/>
                  <a:gd name="T18" fmla="*/ 42 w 47"/>
                  <a:gd name="T19" fmla="*/ 72 h 72"/>
                  <a:gd name="T20" fmla="*/ 45 w 47"/>
                  <a:gd name="T21" fmla="*/ 72 h 72"/>
                  <a:gd name="T22" fmla="*/ 47 w 47"/>
                  <a:gd name="T23" fmla="*/ 70 h 72"/>
                  <a:gd name="T24" fmla="*/ 47 w 47"/>
                  <a:gd name="T25" fmla="*/ 37 h 72"/>
                  <a:gd name="T26" fmla="*/ 46 w 47"/>
                  <a:gd name="T27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7" h="72">
                    <a:moveTo>
                      <a:pt x="46" y="34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0" y="5"/>
                      <a:pt x="1" y="6"/>
                    </a:cubicBezTo>
                    <a:cubicBezTo>
                      <a:pt x="39" y="39"/>
                      <a:pt x="39" y="39"/>
                      <a:pt x="39" y="39"/>
                    </a:cubicBezTo>
                    <a:cubicBezTo>
                      <a:pt x="39" y="70"/>
                      <a:pt x="39" y="70"/>
                      <a:pt x="39" y="70"/>
                    </a:cubicBezTo>
                    <a:cubicBezTo>
                      <a:pt x="39" y="71"/>
                      <a:pt x="40" y="72"/>
                      <a:pt x="42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45" y="72"/>
                      <a:pt x="45" y="72"/>
                      <a:pt x="45" y="72"/>
                    </a:cubicBezTo>
                    <a:cubicBezTo>
                      <a:pt x="46" y="72"/>
                      <a:pt x="47" y="71"/>
                      <a:pt x="47" y="70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7" y="36"/>
                      <a:pt x="47" y="35"/>
                      <a:pt x="46" y="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14"/>
              <p:cNvSpPr>
                <a:spLocks/>
              </p:cNvSpPr>
              <p:nvPr/>
            </p:nvSpPr>
            <p:spPr bwMode="auto">
              <a:xfrm>
                <a:off x="4807213" y="5611771"/>
                <a:ext cx="142875" cy="127000"/>
              </a:xfrm>
              <a:custGeom>
                <a:avLst/>
                <a:gdLst>
                  <a:gd name="T0" fmla="*/ 36 w 38"/>
                  <a:gd name="T1" fmla="*/ 1 h 33"/>
                  <a:gd name="T2" fmla="*/ 34 w 38"/>
                  <a:gd name="T3" fmla="*/ 0 h 33"/>
                  <a:gd name="T4" fmla="*/ 33 w 38"/>
                  <a:gd name="T5" fmla="*/ 1 h 33"/>
                  <a:gd name="T6" fmla="*/ 1 w 38"/>
                  <a:gd name="T7" fmla="*/ 27 h 33"/>
                  <a:gd name="T8" fmla="*/ 1 w 38"/>
                  <a:gd name="T9" fmla="*/ 30 h 33"/>
                  <a:gd name="T10" fmla="*/ 3 w 38"/>
                  <a:gd name="T11" fmla="*/ 33 h 33"/>
                  <a:gd name="T12" fmla="*/ 5 w 38"/>
                  <a:gd name="T13" fmla="*/ 33 h 33"/>
                  <a:gd name="T14" fmla="*/ 6 w 38"/>
                  <a:gd name="T15" fmla="*/ 33 h 33"/>
                  <a:gd name="T16" fmla="*/ 37 w 38"/>
                  <a:gd name="T17" fmla="*/ 6 h 33"/>
                  <a:gd name="T18" fmla="*/ 38 w 38"/>
                  <a:gd name="T19" fmla="*/ 3 h 33"/>
                  <a:gd name="T20" fmla="*/ 36 w 38"/>
                  <a:gd name="T21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" h="33">
                    <a:moveTo>
                      <a:pt x="36" y="1"/>
                    </a:moveTo>
                    <a:cubicBezTo>
                      <a:pt x="36" y="0"/>
                      <a:pt x="35" y="0"/>
                      <a:pt x="34" y="0"/>
                    </a:cubicBezTo>
                    <a:cubicBezTo>
                      <a:pt x="34" y="0"/>
                      <a:pt x="33" y="0"/>
                      <a:pt x="33" y="1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0" y="28"/>
                      <a:pt x="0" y="29"/>
                      <a:pt x="1" y="30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4" y="33"/>
                      <a:pt x="4" y="33"/>
                      <a:pt x="5" y="33"/>
                    </a:cubicBezTo>
                    <a:cubicBezTo>
                      <a:pt x="5" y="33"/>
                      <a:pt x="6" y="33"/>
                      <a:pt x="6" y="33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8" y="6"/>
                      <a:pt x="38" y="4"/>
                      <a:pt x="38" y="3"/>
                    </a:cubicBezTo>
                    <a:lnTo>
                      <a:pt x="3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15"/>
              <p:cNvSpPr>
                <a:spLocks/>
              </p:cNvSpPr>
              <p:nvPr/>
            </p:nvSpPr>
            <p:spPr bwMode="auto">
              <a:xfrm>
                <a:off x="5529525" y="5619708"/>
                <a:ext cx="354013" cy="276225"/>
              </a:xfrm>
              <a:custGeom>
                <a:avLst/>
                <a:gdLst>
                  <a:gd name="T0" fmla="*/ 94 w 94"/>
                  <a:gd name="T1" fmla="*/ 70 h 72"/>
                  <a:gd name="T2" fmla="*/ 94 w 94"/>
                  <a:gd name="T3" fmla="*/ 69 h 72"/>
                  <a:gd name="T4" fmla="*/ 94 w 94"/>
                  <a:gd name="T5" fmla="*/ 69 h 72"/>
                  <a:gd name="T6" fmla="*/ 61 w 94"/>
                  <a:gd name="T7" fmla="*/ 8 h 72"/>
                  <a:gd name="T8" fmla="*/ 47 w 94"/>
                  <a:gd name="T9" fmla="*/ 0 h 72"/>
                  <a:gd name="T10" fmla="*/ 33 w 94"/>
                  <a:gd name="T11" fmla="*/ 8 h 72"/>
                  <a:gd name="T12" fmla="*/ 0 w 94"/>
                  <a:gd name="T13" fmla="*/ 69 h 72"/>
                  <a:gd name="T14" fmla="*/ 0 w 94"/>
                  <a:gd name="T15" fmla="*/ 69 h 72"/>
                  <a:gd name="T16" fmla="*/ 0 w 94"/>
                  <a:gd name="T17" fmla="*/ 70 h 72"/>
                  <a:gd name="T18" fmla="*/ 2 w 94"/>
                  <a:gd name="T19" fmla="*/ 72 h 72"/>
                  <a:gd name="T20" fmla="*/ 2 w 94"/>
                  <a:gd name="T21" fmla="*/ 72 h 72"/>
                  <a:gd name="T22" fmla="*/ 2 w 94"/>
                  <a:gd name="T23" fmla="*/ 72 h 72"/>
                  <a:gd name="T24" fmla="*/ 2 w 94"/>
                  <a:gd name="T25" fmla="*/ 72 h 72"/>
                  <a:gd name="T26" fmla="*/ 2 w 94"/>
                  <a:gd name="T27" fmla="*/ 72 h 72"/>
                  <a:gd name="T28" fmla="*/ 4 w 94"/>
                  <a:gd name="T29" fmla="*/ 72 h 72"/>
                  <a:gd name="T30" fmla="*/ 4 w 94"/>
                  <a:gd name="T31" fmla="*/ 72 h 72"/>
                  <a:gd name="T32" fmla="*/ 5 w 94"/>
                  <a:gd name="T33" fmla="*/ 72 h 72"/>
                  <a:gd name="T34" fmla="*/ 6 w 94"/>
                  <a:gd name="T35" fmla="*/ 72 h 72"/>
                  <a:gd name="T36" fmla="*/ 6 w 94"/>
                  <a:gd name="T37" fmla="*/ 71 h 72"/>
                  <a:gd name="T38" fmla="*/ 6 w 94"/>
                  <a:gd name="T39" fmla="*/ 71 h 72"/>
                  <a:gd name="T40" fmla="*/ 40 w 94"/>
                  <a:gd name="T41" fmla="*/ 12 h 72"/>
                  <a:gd name="T42" fmla="*/ 47 w 94"/>
                  <a:gd name="T43" fmla="*/ 7 h 72"/>
                  <a:gd name="T44" fmla="*/ 55 w 94"/>
                  <a:gd name="T45" fmla="*/ 12 h 72"/>
                  <a:gd name="T46" fmla="*/ 88 w 94"/>
                  <a:gd name="T47" fmla="*/ 71 h 72"/>
                  <a:gd name="T48" fmla="*/ 88 w 94"/>
                  <a:gd name="T49" fmla="*/ 71 h 72"/>
                  <a:gd name="T50" fmla="*/ 89 w 94"/>
                  <a:gd name="T51" fmla="*/ 72 h 72"/>
                  <a:gd name="T52" fmla="*/ 89 w 94"/>
                  <a:gd name="T53" fmla="*/ 72 h 72"/>
                  <a:gd name="T54" fmla="*/ 90 w 94"/>
                  <a:gd name="T55" fmla="*/ 72 h 72"/>
                  <a:gd name="T56" fmla="*/ 90 w 94"/>
                  <a:gd name="T57" fmla="*/ 72 h 72"/>
                  <a:gd name="T58" fmla="*/ 92 w 94"/>
                  <a:gd name="T59" fmla="*/ 72 h 72"/>
                  <a:gd name="T60" fmla="*/ 92 w 94"/>
                  <a:gd name="T61" fmla="*/ 72 h 72"/>
                  <a:gd name="T62" fmla="*/ 92 w 94"/>
                  <a:gd name="T63" fmla="*/ 72 h 72"/>
                  <a:gd name="T64" fmla="*/ 92 w 94"/>
                  <a:gd name="T65" fmla="*/ 72 h 72"/>
                  <a:gd name="T66" fmla="*/ 92 w 94"/>
                  <a:gd name="T67" fmla="*/ 72 h 72"/>
                  <a:gd name="T68" fmla="*/ 94 w 94"/>
                  <a:gd name="T69" fmla="*/ 7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4" h="72">
                    <a:moveTo>
                      <a:pt x="94" y="70"/>
                    </a:moveTo>
                    <a:cubicBezTo>
                      <a:pt x="94" y="70"/>
                      <a:pt x="94" y="69"/>
                      <a:pt x="94" y="69"/>
                    </a:cubicBezTo>
                    <a:cubicBezTo>
                      <a:pt x="94" y="69"/>
                      <a:pt x="94" y="69"/>
                      <a:pt x="94" y="69"/>
                    </a:cubicBezTo>
                    <a:cubicBezTo>
                      <a:pt x="93" y="67"/>
                      <a:pt x="61" y="8"/>
                      <a:pt x="61" y="8"/>
                    </a:cubicBezTo>
                    <a:cubicBezTo>
                      <a:pt x="58" y="3"/>
                      <a:pt x="53" y="0"/>
                      <a:pt x="47" y="0"/>
                    </a:cubicBezTo>
                    <a:cubicBezTo>
                      <a:pt x="41" y="0"/>
                      <a:pt x="36" y="3"/>
                      <a:pt x="33" y="8"/>
                    </a:cubicBezTo>
                    <a:cubicBezTo>
                      <a:pt x="33" y="8"/>
                      <a:pt x="1" y="67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70"/>
                      <a:pt x="0" y="70"/>
                    </a:cubicBezTo>
                    <a:cubicBezTo>
                      <a:pt x="0" y="71"/>
                      <a:pt x="1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3" y="72"/>
                      <a:pt x="4" y="72"/>
                      <a:pt x="4" y="72"/>
                    </a:cubicBezTo>
                    <a:cubicBezTo>
                      <a:pt x="4" y="72"/>
                      <a:pt x="4" y="72"/>
                      <a:pt x="4" y="72"/>
                    </a:cubicBezTo>
                    <a:cubicBezTo>
                      <a:pt x="5" y="72"/>
                      <a:pt x="5" y="72"/>
                      <a:pt x="5" y="72"/>
                    </a:cubicBezTo>
                    <a:cubicBezTo>
                      <a:pt x="5" y="72"/>
                      <a:pt x="5" y="72"/>
                      <a:pt x="6" y="72"/>
                    </a:cubicBezTo>
                    <a:cubicBezTo>
                      <a:pt x="6" y="72"/>
                      <a:pt x="6" y="72"/>
                      <a:pt x="6" y="71"/>
                    </a:cubicBezTo>
                    <a:cubicBezTo>
                      <a:pt x="6" y="71"/>
                      <a:pt x="6" y="71"/>
                      <a:pt x="6" y="71"/>
                    </a:cubicBezTo>
                    <a:cubicBezTo>
                      <a:pt x="6" y="71"/>
                      <a:pt x="37" y="16"/>
                      <a:pt x="40" y="12"/>
                    </a:cubicBezTo>
                    <a:cubicBezTo>
                      <a:pt x="42" y="8"/>
                      <a:pt x="44" y="7"/>
                      <a:pt x="47" y="7"/>
                    </a:cubicBezTo>
                    <a:cubicBezTo>
                      <a:pt x="50" y="7"/>
                      <a:pt x="52" y="8"/>
                      <a:pt x="55" y="12"/>
                    </a:cubicBezTo>
                    <a:cubicBezTo>
                      <a:pt x="57" y="16"/>
                      <a:pt x="88" y="71"/>
                      <a:pt x="88" y="71"/>
                    </a:cubicBezTo>
                    <a:cubicBezTo>
                      <a:pt x="88" y="71"/>
                      <a:pt x="88" y="71"/>
                      <a:pt x="88" y="71"/>
                    </a:cubicBezTo>
                    <a:cubicBezTo>
                      <a:pt x="88" y="72"/>
                      <a:pt x="88" y="72"/>
                      <a:pt x="89" y="72"/>
                    </a:cubicBezTo>
                    <a:cubicBezTo>
                      <a:pt x="89" y="72"/>
                      <a:pt x="89" y="72"/>
                      <a:pt x="89" y="72"/>
                    </a:cubicBezTo>
                    <a:cubicBezTo>
                      <a:pt x="89" y="72"/>
                      <a:pt x="89" y="72"/>
                      <a:pt x="90" y="72"/>
                    </a:cubicBezTo>
                    <a:cubicBezTo>
                      <a:pt x="90" y="72"/>
                      <a:pt x="90" y="72"/>
                      <a:pt x="90" y="72"/>
                    </a:cubicBezTo>
                    <a:cubicBezTo>
                      <a:pt x="90" y="72"/>
                      <a:pt x="91" y="72"/>
                      <a:pt x="92" y="72"/>
                    </a:cubicBezTo>
                    <a:cubicBezTo>
                      <a:pt x="92" y="72"/>
                      <a:pt x="92" y="72"/>
                      <a:pt x="92" y="72"/>
                    </a:cubicBezTo>
                    <a:cubicBezTo>
                      <a:pt x="92" y="72"/>
                      <a:pt x="92" y="72"/>
                      <a:pt x="92" y="72"/>
                    </a:cubicBezTo>
                    <a:cubicBezTo>
                      <a:pt x="92" y="72"/>
                      <a:pt x="92" y="72"/>
                      <a:pt x="92" y="72"/>
                    </a:cubicBezTo>
                    <a:cubicBezTo>
                      <a:pt x="92" y="72"/>
                      <a:pt x="92" y="72"/>
                      <a:pt x="92" y="72"/>
                    </a:cubicBezTo>
                    <a:cubicBezTo>
                      <a:pt x="94" y="72"/>
                      <a:pt x="94" y="71"/>
                      <a:pt x="94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067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0" b="5508"/>
          <a:stretch/>
        </p:blipFill>
        <p:spPr>
          <a:xfrm>
            <a:off x="0" y="-13648"/>
            <a:ext cx="12192000" cy="6878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1779" y="1341914"/>
            <a:ext cx="7788442" cy="2396537"/>
          </a:xfrm>
        </p:spPr>
        <p:txBody>
          <a:bodyPr anchor="b"/>
          <a:lstStyle>
            <a:lvl1pPr algn="ctr">
              <a:defRPr sz="54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1779" y="3824328"/>
            <a:ext cx="7788442" cy="166196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4878875" y="6228673"/>
            <a:ext cx="2437297" cy="368317"/>
            <a:chOff x="574259" y="408174"/>
            <a:chExt cx="2437297" cy="368317"/>
          </a:xfrm>
        </p:grpSpPr>
        <p:grpSp>
          <p:nvGrpSpPr>
            <p:cNvPr id="8" name="Group 7"/>
            <p:cNvGrpSpPr/>
            <p:nvPr/>
          </p:nvGrpSpPr>
          <p:grpSpPr>
            <a:xfrm>
              <a:off x="574259" y="408174"/>
              <a:ext cx="284796" cy="368317"/>
              <a:chOff x="3567375" y="5546683"/>
              <a:chExt cx="330201" cy="427038"/>
            </a:xfrm>
            <a:solidFill>
              <a:srgbClr val="69D03B"/>
            </a:solidFill>
          </p:grpSpPr>
          <p:sp>
            <p:nvSpPr>
              <p:cNvPr id="21" name="Freeform 5"/>
              <p:cNvSpPr>
                <a:spLocks/>
              </p:cNvSpPr>
              <p:nvPr/>
            </p:nvSpPr>
            <p:spPr bwMode="auto">
              <a:xfrm>
                <a:off x="3686438" y="5546683"/>
                <a:ext cx="211138" cy="384175"/>
              </a:xfrm>
              <a:custGeom>
                <a:avLst/>
                <a:gdLst>
                  <a:gd name="T0" fmla="*/ 48 w 56"/>
                  <a:gd name="T1" fmla="*/ 9 h 100"/>
                  <a:gd name="T2" fmla="*/ 48 w 56"/>
                  <a:gd name="T3" fmla="*/ 9 h 100"/>
                  <a:gd name="T4" fmla="*/ 28 w 56"/>
                  <a:gd name="T5" fmla="*/ 4 h 100"/>
                  <a:gd name="T6" fmla="*/ 28 w 56"/>
                  <a:gd name="T7" fmla="*/ 39 h 100"/>
                  <a:gd name="T8" fmla="*/ 25 w 56"/>
                  <a:gd name="T9" fmla="*/ 48 h 100"/>
                  <a:gd name="T10" fmla="*/ 18 w 56"/>
                  <a:gd name="T11" fmla="*/ 57 h 100"/>
                  <a:gd name="T12" fmla="*/ 16 w 56"/>
                  <a:gd name="T13" fmla="*/ 54 h 100"/>
                  <a:gd name="T14" fmla="*/ 22 w 56"/>
                  <a:gd name="T15" fmla="*/ 46 h 100"/>
                  <a:gd name="T16" fmla="*/ 24 w 56"/>
                  <a:gd name="T17" fmla="*/ 39 h 100"/>
                  <a:gd name="T18" fmla="*/ 24 w 56"/>
                  <a:gd name="T19" fmla="*/ 3 h 100"/>
                  <a:gd name="T20" fmla="*/ 14 w 56"/>
                  <a:gd name="T21" fmla="*/ 0 h 100"/>
                  <a:gd name="T22" fmla="*/ 14 w 56"/>
                  <a:gd name="T23" fmla="*/ 0 h 100"/>
                  <a:gd name="T24" fmla="*/ 12 w 56"/>
                  <a:gd name="T25" fmla="*/ 0 h 100"/>
                  <a:gd name="T26" fmla="*/ 12 w 56"/>
                  <a:gd name="T27" fmla="*/ 0 h 100"/>
                  <a:gd name="T28" fmla="*/ 12 w 56"/>
                  <a:gd name="T29" fmla="*/ 0 h 100"/>
                  <a:gd name="T30" fmla="*/ 10 w 56"/>
                  <a:gd name="T31" fmla="*/ 0 h 100"/>
                  <a:gd name="T32" fmla="*/ 10 w 56"/>
                  <a:gd name="T33" fmla="*/ 0 h 100"/>
                  <a:gd name="T34" fmla="*/ 0 w 56"/>
                  <a:gd name="T35" fmla="*/ 3 h 100"/>
                  <a:gd name="T36" fmla="*/ 0 w 56"/>
                  <a:gd name="T37" fmla="*/ 37 h 100"/>
                  <a:gd name="T38" fmla="*/ 2 w 56"/>
                  <a:gd name="T39" fmla="*/ 44 h 100"/>
                  <a:gd name="T40" fmla="*/ 28 w 56"/>
                  <a:gd name="T41" fmla="*/ 76 h 100"/>
                  <a:gd name="T42" fmla="*/ 31 w 56"/>
                  <a:gd name="T43" fmla="*/ 86 h 100"/>
                  <a:gd name="T44" fmla="*/ 31 w 56"/>
                  <a:gd name="T45" fmla="*/ 100 h 100"/>
                  <a:gd name="T46" fmla="*/ 52 w 56"/>
                  <a:gd name="T47" fmla="*/ 86 h 100"/>
                  <a:gd name="T48" fmla="*/ 52 w 56"/>
                  <a:gd name="T49" fmla="*/ 86 h 100"/>
                  <a:gd name="T50" fmla="*/ 56 w 56"/>
                  <a:gd name="T51" fmla="*/ 78 h 100"/>
                  <a:gd name="T52" fmla="*/ 56 w 56"/>
                  <a:gd name="T53" fmla="*/ 18 h 100"/>
                  <a:gd name="T54" fmla="*/ 48 w 56"/>
                  <a:gd name="T55" fmla="*/ 9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6" h="100">
                    <a:moveTo>
                      <a:pt x="48" y="9"/>
                    </a:moveTo>
                    <a:cubicBezTo>
                      <a:pt x="48" y="9"/>
                      <a:pt x="48" y="9"/>
                      <a:pt x="48" y="9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39"/>
                      <a:pt x="28" y="39"/>
                      <a:pt x="28" y="39"/>
                    </a:cubicBezTo>
                    <a:cubicBezTo>
                      <a:pt x="28" y="42"/>
                      <a:pt x="27" y="46"/>
                      <a:pt x="25" y="48"/>
                    </a:cubicBezTo>
                    <a:cubicBezTo>
                      <a:pt x="18" y="57"/>
                      <a:pt x="18" y="57"/>
                      <a:pt x="18" y="57"/>
                    </a:cubicBezTo>
                    <a:cubicBezTo>
                      <a:pt x="16" y="54"/>
                      <a:pt x="16" y="54"/>
                      <a:pt x="16" y="54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3" y="45"/>
                      <a:pt x="24" y="41"/>
                      <a:pt x="24" y="39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9"/>
                      <a:pt x="1" y="43"/>
                      <a:pt x="2" y="44"/>
                    </a:cubicBezTo>
                    <a:cubicBezTo>
                      <a:pt x="28" y="76"/>
                      <a:pt x="28" y="76"/>
                      <a:pt x="28" y="76"/>
                    </a:cubicBezTo>
                    <a:cubicBezTo>
                      <a:pt x="30" y="79"/>
                      <a:pt x="31" y="83"/>
                      <a:pt x="31" y="86"/>
                    </a:cubicBezTo>
                    <a:cubicBezTo>
                      <a:pt x="31" y="100"/>
                      <a:pt x="31" y="100"/>
                      <a:pt x="31" y="100"/>
                    </a:cubicBezTo>
                    <a:cubicBezTo>
                      <a:pt x="52" y="86"/>
                      <a:pt x="52" y="86"/>
                      <a:pt x="52" y="86"/>
                    </a:cubicBezTo>
                    <a:cubicBezTo>
                      <a:pt x="52" y="86"/>
                      <a:pt x="52" y="86"/>
                      <a:pt x="52" y="86"/>
                    </a:cubicBezTo>
                    <a:cubicBezTo>
                      <a:pt x="54" y="84"/>
                      <a:pt x="56" y="81"/>
                      <a:pt x="56" y="78"/>
                    </a:cubicBezTo>
                    <a:cubicBezTo>
                      <a:pt x="56" y="18"/>
                      <a:pt x="56" y="18"/>
                      <a:pt x="56" y="18"/>
                    </a:cubicBezTo>
                    <a:cubicBezTo>
                      <a:pt x="56" y="13"/>
                      <a:pt x="53" y="9"/>
                      <a:pt x="48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6"/>
              <p:cNvSpPr>
                <a:spLocks/>
              </p:cNvSpPr>
              <p:nvPr/>
            </p:nvSpPr>
            <p:spPr bwMode="auto">
              <a:xfrm>
                <a:off x="3567375" y="5560971"/>
                <a:ext cx="209550" cy="412750"/>
              </a:xfrm>
              <a:custGeom>
                <a:avLst/>
                <a:gdLst>
                  <a:gd name="T0" fmla="*/ 54 w 56"/>
                  <a:gd name="T1" fmla="*/ 75 h 107"/>
                  <a:gd name="T2" fmla="*/ 28 w 56"/>
                  <a:gd name="T3" fmla="*/ 43 h 107"/>
                  <a:gd name="T4" fmla="*/ 24 w 56"/>
                  <a:gd name="T5" fmla="*/ 33 h 107"/>
                  <a:gd name="T6" fmla="*/ 24 w 56"/>
                  <a:gd name="T7" fmla="*/ 0 h 107"/>
                  <a:gd name="T8" fmla="*/ 8 w 56"/>
                  <a:gd name="T9" fmla="*/ 5 h 107"/>
                  <a:gd name="T10" fmla="*/ 8 w 56"/>
                  <a:gd name="T11" fmla="*/ 5 h 107"/>
                  <a:gd name="T12" fmla="*/ 0 w 56"/>
                  <a:gd name="T13" fmla="*/ 14 h 107"/>
                  <a:gd name="T14" fmla="*/ 0 w 56"/>
                  <a:gd name="T15" fmla="*/ 74 h 107"/>
                  <a:gd name="T16" fmla="*/ 4 w 56"/>
                  <a:gd name="T17" fmla="*/ 82 h 107"/>
                  <a:gd name="T18" fmla="*/ 4 w 56"/>
                  <a:gd name="T19" fmla="*/ 82 h 107"/>
                  <a:gd name="T20" fmla="*/ 25 w 56"/>
                  <a:gd name="T21" fmla="*/ 96 h 107"/>
                  <a:gd name="T22" fmla="*/ 25 w 56"/>
                  <a:gd name="T23" fmla="*/ 82 h 107"/>
                  <a:gd name="T24" fmla="*/ 28 w 56"/>
                  <a:gd name="T25" fmla="*/ 73 h 107"/>
                  <a:gd name="T26" fmla="*/ 37 w 56"/>
                  <a:gd name="T27" fmla="*/ 61 h 107"/>
                  <a:gd name="T28" fmla="*/ 40 w 56"/>
                  <a:gd name="T29" fmla="*/ 64 h 107"/>
                  <a:gd name="T30" fmla="*/ 31 w 56"/>
                  <a:gd name="T31" fmla="*/ 74 h 107"/>
                  <a:gd name="T32" fmla="*/ 29 w 56"/>
                  <a:gd name="T33" fmla="*/ 88 h 107"/>
                  <a:gd name="T34" fmla="*/ 29 w 56"/>
                  <a:gd name="T35" fmla="*/ 98 h 107"/>
                  <a:gd name="T36" fmla="*/ 38 w 56"/>
                  <a:gd name="T37" fmla="*/ 105 h 107"/>
                  <a:gd name="T38" fmla="*/ 38 w 56"/>
                  <a:gd name="T39" fmla="*/ 105 h 107"/>
                  <a:gd name="T40" fmla="*/ 44 w 56"/>
                  <a:gd name="T41" fmla="*/ 107 h 107"/>
                  <a:gd name="T42" fmla="*/ 44 w 56"/>
                  <a:gd name="T43" fmla="*/ 107 h 107"/>
                  <a:gd name="T44" fmla="*/ 44 w 56"/>
                  <a:gd name="T45" fmla="*/ 107 h 107"/>
                  <a:gd name="T46" fmla="*/ 50 w 56"/>
                  <a:gd name="T47" fmla="*/ 105 h 107"/>
                  <a:gd name="T48" fmla="*/ 50 w 56"/>
                  <a:gd name="T49" fmla="*/ 105 h 107"/>
                  <a:gd name="T50" fmla="*/ 56 w 56"/>
                  <a:gd name="T51" fmla="*/ 100 h 107"/>
                  <a:gd name="T52" fmla="*/ 56 w 56"/>
                  <a:gd name="T53" fmla="*/ 82 h 107"/>
                  <a:gd name="T54" fmla="*/ 54 w 56"/>
                  <a:gd name="T55" fmla="*/ 75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6" h="107">
                    <a:moveTo>
                      <a:pt x="54" y="75"/>
                    </a:moveTo>
                    <a:cubicBezTo>
                      <a:pt x="28" y="43"/>
                      <a:pt x="28" y="43"/>
                      <a:pt x="28" y="43"/>
                    </a:cubicBezTo>
                    <a:cubicBezTo>
                      <a:pt x="26" y="41"/>
                      <a:pt x="24" y="36"/>
                      <a:pt x="24" y="33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3" y="5"/>
                      <a:pt x="0" y="9"/>
                      <a:pt x="0" y="1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7"/>
                      <a:pt x="2" y="80"/>
                      <a:pt x="4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25" y="96"/>
                      <a:pt x="25" y="96"/>
                      <a:pt x="25" y="96"/>
                    </a:cubicBezTo>
                    <a:cubicBezTo>
                      <a:pt x="25" y="82"/>
                      <a:pt x="25" y="82"/>
                      <a:pt x="25" y="82"/>
                    </a:cubicBezTo>
                    <a:cubicBezTo>
                      <a:pt x="25" y="79"/>
                      <a:pt x="26" y="75"/>
                      <a:pt x="28" y="73"/>
                    </a:cubicBezTo>
                    <a:cubicBezTo>
                      <a:pt x="37" y="61"/>
                      <a:pt x="37" y="61"/>
                      <a:pt x="37" y="61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31" y="74"/>
                      <a:pt x="31" y="74"/>
                      <a:pt x="31" y="74"/>
                    </a:cubicBezTo>
                    <a:cubicBezTo>
                      <a:pt x="29" y="77"/>
                      <a:pt x="29" y="81"/>
                      <a:pt x="29" y="88"/>
                    </a:cubicBezTo>
                    <a:cubicBezTo>
                      <a:pt x="29" y="98"/>
                      <a:pt x="29" y="98"/>
                      <a:pt x="29" y="98"/>
                    </a:cubicBezTo>
                    <a:cubicBezTo>
                      <a:pt x="38" y="105"/>
                      <a:pt x="38" y="105"/>
                      <a:pt x="38" y="105"/>
                    </a:cubicBezTo>
                    <a:cubicBezTo>
                      <a:pt x="38" y="105"/>
                      <a:pt x="38" y="105"/>
                      <a:pt x="38" y="105"/>
                    </a:cubicBezTo>
                    <a:cubicBezTo>
                      <a:pt x="40" y="106"/>
                      <a:pt x="42" y="107"/>
                      <a:pt x="44" y="107"/>
                    </a:cubicBezTo>
                    <a:cubicBezTo>
                      <a:pt x="44" y="107"/>
                      <a:pt x="44" y="107"/>
                      <a:pt x="44" y="107"/>
                    </a:cubicBezTo>
                    <a:cubicBezTo>
                      <a:pt x="44" y="107"/>
                      <a:pt x="44" y="107"/>
                      <a:pt x="44" y="107"/>
                    </a:cubicBezTo>
                    <a:cubicBezTo>
                      <a:pt x="46" y="107"/>
                      <a:pt x="48" y="106"/>
                      <a:pt x="50" y="105"/>
                    </a:cubicBezTo>
                    <a:cubicBezTo>
                      <a:pt x="50" y="105"/>
                      <a:pt x="50" y="105"/>
                      <a:pt x="50" y="105"/>
                    </a:cubicBezTo>
                    <a:cubicBezTo>
                      <a:pt x="56" y="100"/>
                      <a:pt x="56" y="100"/>
                      <a:pt x="56" y="100"/>
                    </a:cubicBezTo>
                    <a:cubicBezTo>
                      <a:pt x="56" y="82"/>
                      <a:pt x="56" y="82"/>
                      <a:pt x="56" y="82"/>
                    </a:cubicBezTo>
                    <a:cubicBezTo>
                      <a:pt x="56" y="80"/>
                      <a:pt x="55" y="77"/>
                      <a:pt x="54" y="7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051411" y="490682"/>
              <a:ext cx="1960145" cy="179288"/>
              <a:chOff x="4172213" y="5611771"/>
              <a:chExt cx="3106738" cy="284162"/>
            </a:xfrm>
          </p:grpSpPr>
          <p:sp>
            <p:nvSpPr>
              <p:cNvPr id="10" name="Freeform 7"/>
              <p:cNvSpPr>
                <a:spLocks/>
              </p:cNvSpPr>
              <p:nvPr/>
            </p:nvSpPr>
            <p:spPr bwMode="auto">
              <a:xfrm>
                <a:off x="6018475" y="5619708"/>
                <a:ext cx="360363" cy="276225"/>
              </a:xfrm>
              <a:custGeom>
                <a:avLst/>
                <a:gdLst>
                  <a:gd name="T0" fmla="*/ 94 w 96"/>
                  <a:gd name="T1" fmla="*/ 0 h 72"/>
                  <a:gd name="T2" fmla="*/ 91 w 96"/>
                  <a:gd name="T3" fmla="*/ 0 h 72"/>
                  <a:gd name="T4" fmla="*/ 89 w 96"/>
                  <a:gd name="T5" fmla="*/ 2 h 72"/>
                  <a:gd name="T6" fmla="*/ 89 w 96"/>
                  <a:gd name="T7" fmla="*/ 58 h 72"/>
                  <a:gd name="T8" fmla="*/ 81 w 96"/>
                  <a:gd name="T9" fmla="*/ 65 h 72"/>
                  <a:gd name="T10" fmla="*/ 77 w 96"/>
                  <a:gd name="T11" fmla="*/ 63 h 72"/>
                  <a:gd name="T12" fmla="*/ 25 w 96"/>
                  <a:gd name="T13" fmla="*/ 5 h 72"/>
                  <a:gd name="T14" fmla="*/ 14 w 96"/>
                  <a:gd name="T15" fmla="*/ 0 h 72"/>
                  <a:gd name="T16" fmla="*/ 0 w 96"/>
                  <a:gd name="T17" fmla="*/ 16 h 72"/>
                  <a:gd name="T18" fmla="*/ 0 w 96"/>
                  <a:gd name="T19" fmla="*/ 70 h 72"/>
                  <a:gd name="T20" fmla="*/ 2 w 96"/>
                  <a:gd name="T21" fmla="*/ 72 h 72"/>
                  <a:gd name="T22" fmla="*/ 5 w 96"/>
                  <a:gd name="T23" fmla="*/ 72 h 72"/>
                  <a:gd name="T24" fmla="*/ 7 w 96"/>
                  <a:gd name="T25" fmla="*/ 70 h 72"/>
                  <a:gd name="T26" fmla="*/ 7 w 96"/>
                  <a:gd name="T27" fmla="*/ 16 h 72"/>
                  <a:gd name="T28" fmla="*/ 14 w 96"/>
                  <a:gd name="T29" fmla="*/ 7 h 72"/>
                  <a:gd name="T30" fmla="*/ 19 w 96"/>
                  <a:gd name="T31" fmla="*/ 10 h 72"/>
                  <a:gd name="T32" fmla="*/ 71 w 96"/>
                  <a:gd name="T33" fmla="*/ 68 h 72"/>
                  <a:gd name="T34" fmla="*/ 81 w 96"/>
                  <a:gd name="T35" fmla="*/ 72 h 72"/>
                  <a:gd name="T36" fmla="*/ 96 w 96"/>
                  <a:gd name="T37" fmla="*/ 58 h 72"/>
                  <a:gd name="T38" fmla="*/ 96 w 96"/>
                  <a:gd name="T39" fmla="*/ 2 h 72"/>
                  <a:gd name="T40" fmla="*/ 94 w 96"/>
                  <a:gd name="T41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6" h="72">
                    <a:moveTo>
                      <a:pt x="94" y="0"/>
                    </a:moveTo>
                    <a:cubicBezTo>
                      <a:pt x="91" y="0"/>
                      <a:pt x="91" y="0"/>
                      <a:pt x="91" y="0"/>
                    </a:cubicBezTo>
                    <a:cubicBezTo>
                      <a:pt x="90" y="0"/>
                      <a:pt x="89" y="1"/>
                      <a:pt x="89" y="2"/>
                    </a:cubicBezTo>
                    <a:cubicBezTo>
                      <a:pt x="89" y="58"/>
                      <a:pt x="89" y="58"/>
                      <a:pt x="89" y="58"/>
                    </a:cubicBezTo>
                    <a:cubicBezTo>
                      <a:pt x="89" y="65"/>
                      <a:pt x="83" y="65"/>
                      <a:pt x="81" y="65"/>
                    </a:cubicBezTo>
                    <a:cubicBezTo>
                      <a:pt x="80" y="65"/>
                      <a:pt x="78" y="64"/>
                      <a:pt x="77" y="63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2" y="2"/>
                      <a:pt x="18" y="0"/>
                      <a:pt x="14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1"/>
                      <a:pt x="1" y="72"/>
                      <a:pt x="2" y="72"/>
                    </a:cubicBezTo>
                    <a:cubicBezTo>
                      <a:pt x="5" y="72"/>
                      <a:pt x="5" y="72"/>
                      <a:pt x="5" y="72"/>
                    </a:cubicBezTo>
                    <a:cubicBezTo>
                      <a:pt x="6" y="72"/>
                      <a:pt x="7" y="71"/>
                      <a:pt x="7" y="70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1"/>
                      <a:pt x="11" y="7"/>
                      <a:pt x="14" y="7"/>
                    </a:cubicBezTo>
                    <a:cubicBezTo>
                      <a:pt x="16" y="7"/>
                      <a:pt x="18" y="8"/>
                      <a:pt x="19" y="10"/>
                    </a:cubicBezTo>
                    <a:cubicBezTo>
                      <a:pt x="71" y="68"/>
                      <a:pt x="71" y="68"/>
                      <a:pt x="71" y="68"/>
                    </a:cubicBezTo>
                    <a:cubicBezTo>
                      <a:pt x="74" y="71"/>
                      <a:pt x="78" y="72"/>
                      <a:pt x="81" y="72"/>
                    </a:cubicBezTo>
                    <a:cubicBezTo>
                      <a:pt x="90" y="72"/>
                      <a:pt x="96" y="67"/>
                      <a:pt x="96" y="58"/>
                    </a:cubicBezTo>
                    <a:cubicBezTo>
                      <a:pt x="96" y="2"/>
                      <a:pt x="96" y="2"/>
                      <a:pt x="96" y="2"/>
                    </a:cubicBezTo>
                    <a:cubicBezTo>
                      <a:pt x="96" y="1"/>
                      <a:pt x="95" y="0"/>
                      <a:pt x="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8"/>
              <p:cNvSpPr>
                <a:spLocks/>
              </p:cNvSpPr>
              <p:nvPr/>
            </p:nvSpPr>
            <p:spPr bwMode="auto">
              <a:xfrm>
                <a:off x="4172213" y="5619708"/>
                <a:ext cx="312738" cy="276225"/>
              </a:xfrm>
              <a:custGeom>
                <a:avLst/>
                <a:gdLst>
                  <a:gd name="T0" fmla="*/ 81 w 83"/>
                  <a:gd name="T1" fmla="*/ 65 h 72"/>
                  <a:gd name="T2" fmla="*/ 14 w 83"/>
                  <a:gd name="T3" fmla="*/ 65 h 72"/>
                  <a:gd name="T4" fmla="*/ 7 w 83"/>
                  <a:gd name="T5" fmla="*/ 56 h 72"/>
                  <a:gd name="T6" fmla="*/ 7 w 83"/>
                  <a:gd name="T7" fmla="*/ 16 h 72"/>
                  <a:gd name="T8" fmla="*/ 9 w 83"/>
                  <a:gd name="T9" fmla="*/ 10 h 72"/>
                  <a:gd name="T10" fmla="*/ 14 w 83"/>
                  <a:gd name="T11" fmla="*/ 7 h 72"/>
                  <a:gd name="T12" fmla="*/ 81 w 83"/>
                  <a:gd name="T13" fmla="*/ 7 h 72"/>
                  <a:gd name="T14" fmla="*/ 83 w 83"/>
                  <a:gd name="T15" fmla="*/ 5 h 72"/>
                  <a:gd name="T16" fmla="*/ 83 w 83"/>
                  <a:gd name="T17" fmla="*/ 2 h 72"/>
                  <a:gd name="T18" fmla="*/ 81 w 83"/>
                  <a:gd name="T19" fmla="*/ 0 h 72"/>
                  <a:gd name="T20" fmla="*/ 14 w 83"/>
                  <a:gd name="T21" fmla="*/ 0 h 72"/>
                  <a:gd name="T22" fmla="*/ 4 w 83"/>
                  <a:gd name="T23" fmla="*/ 5 h 72"/>
                  <a:gd name="T24" fmla="*/ 0 w 83"/>
                  <a:gd name="T25" fmla="*/ 15 h 72"/>
                  <a:gd name="T26" fmla="*/ 0 w 83"/>
                  <a:gd name="T27" fmla="*/ 56 h 72"/>
                  <a:gd name="T28" fmla="*/ 14 w 83"/>
                  <a:gd name="T29" fmla="*/ 72 h 72"/>
                  <a:gd name="T30" fmla="*/ 81 w 83"/>
                  <a:gd name="T31" fmla="*/ 72 h 72"/>
                  <a:gd name="T32" fmla="*/ 83 w 83"/>
                  <a:gd name="T33" fmla="*/ 70 h 72"/>
                  <a:gd name="T34" fmla="*/ 83 w 83"/>
                  <a:gd name="T35" fmla="*/ 67 h 72"/>
                  <a:gd name="T36" fmla="*/ 81 w 83"/>
                  <a:gd name="T37" fmla="*/ 6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3" h="72">
                    <a:moveTo>
                      <a:pt x="81" y="65"/>
                    </a:moveTo>
                    <a:cubicBezTo>
                      <a:pt x="14" y="65"/>
                      <a:pt x="14" y="65"/>
                      <a:pt x="14" y="65"/>
                    </a:cubicBezTo>
                    <a:cubicBezTo>
                      <a:pt x="10" y="65"/>
                      <a:pt x="7" y="61"/>
                      <a:pt x="7" y="5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3"/>
                      <a:pt x="8" y="11"/>
                      <a:pt x="9" y="10"/>
                    </a:cubicBezTo>
                    <a:cubicBezTo>
                      <a:pt x="10" y="8"/>
                      <a:pt x="12" y="7"/>
                      <a:pt x="14" y="7"/>
                    </a:cubicBezTo>
                    <a:cubicBezTo>
                      <a:pt x="81" y="7"/>
                      <a:pt x="81" y="7"/>
                      <a:pt x="81" y="7"/>
                    </a:cubicBezTo>
                    <a:cubicBezTo>
                      <a:pt x="82" y="7"/>
                      <a:pt x="83" y="6"/>
                      <a:pt x="83" y="5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83" y="1"/>
                      <a:pt x="82" y="0"/>
                      <a:pt x="81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0" y="0"/>
                      <a:pt x="6" y="2"/>
                      <a:pt x="4" y="5"/>
                    </a:cubicBezTo>
                    <a:cubicBezTo>
                      <a:pt x="1" y="8"/>
                      <a:pt x="0" y="11"/>
                      <a:pt x="0" y="15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6" y="72"/>
                      <a:pt x="14" y="72"/>
                    </a:cubicBezTo>
                    <a:cubicBezTo>
                      <a:pt x="81" y="72"/>
                      <a:pt x="81" y="72"/>
                      <a:pt x="81" y="72"/>
                    </a:cubicBezTo>
                    <a:cubicBezTo>
                      <a:pt x="82" y="72"/>
                      <a:pt x="83" y="71"/>
                      <a:pt x="83" y="70"/>
                    </a:cubicBezTo>
                    <a:cubicBezTo>
                      <a:pt x="83" y="67"/>
                      <a:pt x="83" y="67"/>
                      <a:pt x="83" y="67"/>
                    </a:cubicBezTo>
                    <a:cubicBezTo>
                      <a:pt x="83" y="66"/>
                      <a:pt x="82" y="65"/>
                      <a:pt x="81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9"/>
              <p:cNvSpPr>
                <a:spLocks/>
              </p:cNvSpPr>
              <p:nvPr/>
            </p:nvSpPr>
            <p:spPr bwMode="auto">
              <a:xfrm>
                <a:off x="5078675" y="5619708"/>
                <a:ext cx="315913" cy="276225"/>
              </a:xfrm>
              <a:custGeom>
                <a:avLst/>
                <a:gdLst>
                  <a:gd name="T0" fmla="*/ 82 w 84"/>
                  <a:gd name="T1" fmla="*/ 65 h 72"/>
                  <a:gd name="T2" fmla="*/ 15 w 84"/>
                  <a:gd name="T3" fmla="*/ 65 h 72"/>
                  <a:gd name="T4" fmla="*/ 7 w 84"/>
                  <a:gd name="T5" fmla="*/ 56 h 72"/>
                  <a:gd name="T6" fmla="*/ 7 w 84"/>
                  <a:gd name="T7" fmla="*/ 2 h 72"/>
                  <a:gd name="T8" fmla="*/ 5 w 84"/>
                  <a:gd name="T9" fmla="*/ 0 h 72"/>
                  <a:gd name="T10" fmla="*/ 2 w 84"/>
                  <a:gd name="T11" fmla="*/ 0 h 72"/>
                  <a:gd name="T12" fmla="*/ 0 w 84"/>
                  <a:gd name="T13" fmla="*/ 2 h 72"/>
                  <a:gd name="T14" fmla="*/ 0 w 84"/>
                  <a:gd name="T15" fmla="*/ 56 h 72"/>
                  <a:gd name="T16" fmla="*/ 15 w 84"/>
                  <a:gd name="T17" fmla="*/ 72 h 72"/>
                  <a:gd name="T18" fmla="*/ 82 w 84"/>
                  <a:gd name="T19" fmla="*/ 72 h 72"/>
                  <a:gd name="T20" fmla="*/ 84 w 84"/>
                  <a:gd name="T21" fmla="*/ 70 h 72"/>
                  <a:gd name="T22" fmla="*/ 84 w 84"/>
                  <a:gd name="T23" fmla="*/ 67 h 72"/>
                  <a:gd name="T24" fmla="*/ 82 w 84"/>
                  <a:gd name="T25" fmla="*/ 6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4" h="72">
                    <a:moveTo>
                      <a:pt x="82" y="65"/>
                    </a:moveTo>
                    <a:cubicBezTo>
                      <a:pt x="15" y="65"/>
                      <a:pt x="15" y="65"/>
                      <a:pt x="15" y="65"/>
                    </a:cubicBezTo>
                    <a:cubicBezTo>
                      <a:pt x="11" y="65"/>
                      <a:pt x="7" y="61"/>
                      <a:pt x="7" y="56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6" y="0"/>
                      <a:pt x="5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5" y="72"/>
                    </a:cubicBezTo>
                    <a:cubicBezTo>
                      <a:pt x="82" y="72"/>
                      <a:pt x="82" y="72"/>
                      <a:pt x="82" y="72"/>
                    </a:cubicBezTo>
                    <a:cubicBezTo>
                      <a:pt x="83" y="72"/>
                      <a:pt x="84" y="71"/>
                      <a:pt x="84" y="70"/>
                    </a:cubicBezTo>
                    <a:cubicBezTo>
                      <a:pt x="84" y="67"/>
                      <a:pt x="84" y="67"/>
                      <a:pt x="84" y="67"/>
                    </a:cubicBezTo>
                    <a:cubicBezTo>
                      <a:pt x="84" y="66"/>
                      <a:pt x="83" y="65"/>
                      <a:pt x="82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0"/>
              <p:cNvSpPr>
                <a:spLocks/>
              </p:cNvSpPr>
              <p:nvPr/>
            </p:nvSpPr>
            <p:spPr bwMode="auto">
              <a:xfrm>
                <a:off x="6515363" y="5619708"/>
                <a:ext cx="315913" cy="276225"/>
              </a:xfrm>
              <a:custGeom>
                <a:avLst/>
                <a:gdLst>
                  <a:gd name="T0" fmla="*/ 81 w 84"/>
                  <a:gd name="T1" fmla="*/ 65 h 72"/>
                  <a:gd name="T2" fmla="*/ 14 w 84"/>
                  <a:gd name="T3" fmla="*/ 65 h 72"/>
                  <a:gd name="T4" fmla="*/ 7 w 84"/>
                  <a:gd name="T5" fmla="*/ 56 h 72"/>
                  <a:gd name="T6" fmla="*/ 7 w 84"/>
                  <a:gd name="T7" fmla="*/ 16 h 72"/>
                  <a:gd name="T8" fmla="*/ 9 w 84"/>
                  <a:gd name="T9" fmla="*/ 10 h 72"/>
                  <a:gd name="T10" fmla="*/ 14 w 84"/>
                  <a:gd name="T11" fmla="*/ 7 h 72"/>
                  <a:gd name="T12" fmla="*/ 81 w 84"/>
                  <a:gd name="T13" fmla="*/ 8 h 72"/>
                  <a:gd name="T14" fmla="*/ 84 w 84"/>
                  <a:gd name="T15" fmla="*/ 5 h 72"/>
                  <a:gd name="T16" fmla="*/ 84 w 84"/>
                  <a:gd name="T17" fmla="*/ 2 h 72"/>
                  <a:gd name="T18" fmla="*/ 81 w 84"/>
                  <a:gd name="T19" fmla="*/ 0 h 72"/>
                  <a:gd name="T20" fmla="*/ 14 w 84"/>
                  <a:gd name="T21" fmla="*/ 0 h 72"/>
                  <a:gd name="T22" fmla="*/ 4 w 84"/>
                  <a:gd name="T23" fmla="*/ 5 h 72"/>
                  <a:gd name="T24" fmla="*/ 0 w 84"/>
                  <a:gd name="T25" fmla="*/ 15 h 72"/>
                  <a:gd name="T26" fmla="*/ 0 w 84"/>
                  <a:gd name="T27" fmla="*/ 56 h 72"/>
                  <a:gd name="T28" fmla="*/ 14 w 84"/>
                  <a:gd name="T29" fmla="*/ 72 h 72"/>
                  <a:gd name="T30" fmla="*/ 81 w 84"/>
                  <a:gd name="T31" fmla="*/ 72 h 72"/>
                  <a:gd name="T32" fmla="*/ 84 w 84"/>
                  <a:gd name="T33" fmla="*/ 70 h 72"/>
                  <a:gd name="T34" fmla="*/ 84 w 84"/>
                  <a:gd name="T35" fmla="*/ 67 h 72"/>
                  <a:gd name="T36" fmla="*/ 81 w 84"/>
                  <a:gd name="T37" fmla="*/ 6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4" h="72">
                    <a:moveTo>
                      <a:pt x="81" y="65"/>
                    </a:moveTo>
                    <a:cubicBezTo>
                      <a:pt x="14" y="65"/>
                      <a:pt x="14" y="65"/>
                      <a:pt x="14" y="65"/>
                    </a:cubicBezTo>
                    <a:cubicBezTo>
                      <a:pt x="10" y="65"/>
                      <a:pt x="7" y="61"/>
                      <a:pt x="7" y="5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3"/>
                      <a:pt x="8" y="11"/>
                      <a:pt x="9" y="10"/>
                    </a:cubicBezTo>
                    <a:cubicBezTo>
                      <a:pt x="11" y="8"/>
                      <a:pt x="12" y="7"/>
                      <a:pt x="14" y="7"/>
                    </a:cubicBezTo>
                    <a:cubicBezTo>
                      <a:pt x="81" y="8"/>
                      <a:pt x="81" y="8"/>
                      <a:pt x="81" y="8"/>
                    </a:cubicBezTo>
                    <a:cubicBezTo>
                      <a:pt x="83" y="8"/>
                      <a:pt x="84" y="7"/>
                      <a:pt x="84" y="5"/>
                    </a:cubicBezTo>
                    <a:cubicBezTo>
                      <a:pt x="84" y="2"/>
                      <a:pt x="84" y="2"/>
                      <a:pt x="84" y="2"/>
                    </a:cubicBezTo>
                    <a:cubicBezTo>
                      <a:pt x="84" y="1"/>
                      <a:pt x="83" y="0"/>
                      <a:pt x="81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0" y="0"/>
                      <a:pt x="7" y="2"/>
                      <a:pt x="4" y="5"/>
                    </a:cubicBezTo>
                    <a:cubicBezTo>
                      <a:pt x="1" y="8"/>
                      <a:pt x="0" y="11"/>
                      <a:pt x="0" y="15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6" y="72"/>
                      <a:pt x="14" y="72"/>
                    </a:cubicBezTo>
                    <a:cubicBezTo>
                      <a:pt x="81" y="72"/>
                      <a:pt x="81" y="72"/>
                      <a:pt x="81" y="72"/>
                    </a:cubicBezTo>
                    <a:cubicBezTo>
                      <a:pt x="83" y="72"/>
                      <a:pt x="84" y="71"/>
                      <a:pt x="84" y="70"/>
                    </a:cubicBezTo>
                    <a:cubicBezTo>
                      <a:pt x="84" y="67"/>
                      <a:pt x="84" y="67"/>
                      <a:pt x="84" y="67"/>
                    </a:cubicBezTo>
                    <a:cubicBezTo>
                      <a:pt x="84" y="66"/>
                      <a:pt x="83" y="65"/>
                      <a:pt x="81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11"/>
              <p:cNvSpPr>
                <a:spLocks/>
              </p:cNvSpPr>
              <p:nvPr/>
            </p:nvSpPr>
            <p:spPr bwMode="auto">
              <a:xfrm>
                <a:off x="7034475" y="5746708"/>
                <a:ext cx="149225" cy="26988"/>
              </a:xfrm>
              <a:custGeom>
                <a:avLst/>
                <a:gdLst>
                  <a:gd name="T0" fmla="*/ 38 w 40"/>
                  <a:gd name="T1" fmla="*/ 0 h 7"/>
                  <a:gd name="T2" fmla="*/ 2 w 40"/>
                  <a:gd name="T3" fmla="*/ 0 h 7"/>
                  <a:gd name="T4" fmla="*/ 0 w 40"/>
                  <a:gd name="T5" fmla="*/ 2 h 7"/>
                  <a:gd name="T6" fmla="*/ 0 w 40"/>
                  <a:gd name="T7" fmla="*/ 5 h 7"/>
                  <a:gd name="T8" fmla="*/ 2 w 40"/>
                  <a:gd name="T9" fmla="*/ 7 h 7"/>
                  <a:gd name="T10" fmla="*/ 38 w 40"/>
                  <a:gd name="T11" fmla="*/ 7 h 7"/>
                  <a:gd name="T12" fmla="*/ 38 w 40"/>
                  <a:gd name="T13" fmla="*/ 7 h 7"/>
                  <a:gd name="T14" fmla="*/ 40 w 40"/>
                  <a:gd name="T15" fmla="*/ 5 h 7"/>
                  <a:gd name="T16" fmla="*/ 40 w 40"/>
                  <a:gd name="T17" fmla="*/ 2 h 7"/>
                  <a:gd name="T18" fmla="*/ 38 w 40"/>
                  <a:gd name="T1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7">
                    <a:moveTo>
                      <a:pt x="3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1" y="7"/>
                      <a:pt x="2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9" y="7"/>
                      <a:pt x="40" y="6"/>
                      <a:pt x="40" y="5"/>
                    </a:cubicBezTo>
                    <a:cubicBezTo>
                      <a:pt x="40" y="2"/>
                      <a:pt x="40" y="2"/>
                      <a:pt x="40" y="2"/>
                    </a:cubicBezTo>
                    <a:cubicBezTo>
                      <a:pt x="40" y="1"/>
                      <a:pt x="39" y="0"/>
                      <a:pt x="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2"/>
              <p:cNvSpPr>
                <a:spLocks/>
              </p:cNvSpPr>
              <p:nvPr/>
            </p:nvSpPr>
            <p:spPr bwMode="auto">
              <a:xfrm>
                <a:off x="6966213" y="5619708"/>
                <a:ext cx="312738" cy="276225"/>
              </a:xfrm>
              <a:custGeom>
                <a:avLst/>
                <a:gdLst>
                  <a:gd name="T0" fmla="*/ 83 w 83"/>
                  <a:gd name="T1" fmla="*/ 67 h 72"/>
                  <a:gd name="T2" fmla="*/ 81 w 83"/>
                  <a:gd name="T3" fmla="*/ 65 h 72"/>
                  <a:gd name="T4" fmla="*/ 14 w 83"/>
                  <a:gd name="T5" fmla="*/ 65 h 72"/>
                  <a:gd name="T6" fmla="*/ 7 w 83"/>
                  <a:gd name="T7" fmla="*/ 56 h 72"/>
                  <a:gd name="T8" fmla="*/ 7 w 83"/>
                  <a:gd name="T9" fmla="*/ 16 h 72"/>
                  <a:gd name="T10" fmla="*/ 9 w 83"/>
                  <a:gd name="T11" fmla="*/ 10 h 72"/>
                  <a:gd name="T12" fmla="*/ 14 w 83"/>
                  <a:gd name="T13" fmla="*/ 7 h 72"/>
                  <a:gd name="T14" fmla="*/ 81 w 83"/>
                  <a:gd name="T15" fmla="*/ 7 h 72"/>
                  <a:gd name="T16" fmla="*/ 83 w 83"/>
                  <a:gd name="T17" fmla="*/ 5 h 72"/>
                  <a:gd name="T18" fmla="*/ 83 w 83"/>
                  <a:gd name="T19" fmla="*/ 2 h 72"/>
                  <a:gd name="T20" fmla="*/ 81 w 83"/>
                  <a:gd name="T21" fmla="*/ 0 h 72"/>
                  <a:gd name="T22" fmla="*/ 14 w 83"/>
                  <a:gd name="T23" fmla="*/ 0 h 72"/>
                  <a:gd name="T24" fmla="*/ 4 w 83"/>
                  <a:gd name="T25" fmla="*/ 5 h 72"/>
                  <a:gd name="T26" fmla="*/ 0 w 83"/>
                  <a:gd name="T27" fmla="*/ 15 h 72"/>
                  <a:gd name="T28" fmla="*/ 0 w 83"/>
                  <a:gd name="T29" fmla="*/ 56 h 72"/>
                  <a:gd name="T30" fmla="*/ 14 w 83"/>
                  <a:gd name="T31" fmla="*/ 72 h 72"/>
                  <a:gd name="T32" fmla="*/ 81 w 83"/>
                  <a:gd name="T33" fmla="*/ 72 h 72"/>
                  <a:gd name="T34" fmla="*/ 83 w 83"/>
                  <a:gd name="T35" fmla="*/ 70 h 72"/>
                  <a:gd name="T36" fmla="*/ 83 w 83"/>
                  <a:gd name="T37" fmla="*/ 67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3" h="72">
                    <a:moveTo>
                      <a:pt x="83" y="67"/>
                    </a:moveTo>
                    <a:cubicBezTo>
                      <a:pt x="83" y="66"/>
                      <a:pt x="82" y="65"/>
                      <a:pt x="81" y="65"/>
                    </a:cubicBezTo>
                    <a:cubicBezTo>
                      <a:pt x="14" y="65"/>
                      <a:pt x="14" y="65"/>
                      <a:pt x="14" y="65"/>
                    </a:cubicBezTo>
                    <a:cubicBezTo>
                      <a:pt x="10" y="65"/>
                      <a:pt x="7" y="61"/>
                      <a:pt x="7" y="5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3"/>
                      <a:pt x="8" y="11"/>
                      <a:pt x="9" y="10"/>
                    </a:cubicBezTo>
                    <a:cubicBezTo>
                      <a:pt x="10" y="8"/>
                      <a:pt x="12" y="7"/>
                      <a:pt x="14" y="7"/>
                    </a:cubicBezTo>
                    <a:cubicBezTo>
                      <a:pt x="81" y="7"/>
                      <a:pt x="81" y="7"/>
                      <a:pt x="81" y="7"/>
                    </a:cubicBezTo>
                    <a:cubicBezTo>
                      <a:pt x="82" y="7"/>
                      <a:pt x="83" y="6"/>
                      <a:pt x="83" y="5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83" y="1"/>
                      <a:pt x="82" y="0"/>
                      <a:pt x="81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0" y="0"/>
                      <a:pt x="6" y="2"/>
                      <a:pt x="4" y="5"/>
                    </a:cubicBezTo>
                    <a:cubicBezTo>
                      <a:pt x="1" y="8"/>
                      <a:pt x="0" y="11"/>
                      <a:pt x="0" y="15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6" y="72"/>
                      <a:pt x="14" y="72"/>
                    </a:cubicBezTo>
                    <a:cubicBezTo>
                      <a:pt x="81" y="72"/>
                      <a:pt x="81" y="72"/>
                      <a:pt x="81" y="72"/>
                    </a:cubicBezTo>
                    <a:cubicBezTo>
                      <a:pt x="82" y="72"/>
                      <a:pt x="83" y="71"/>
                      <a:pt x="83" y="70"/>
                    </a:cubicBezTo>
                    <a:lnTo>
                      <a:pt x="83" y="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13"/>
              <p:cNvSpPr>
                <a:spLocks/>
              </p:cNvSpPr>
              <p:nvPr/>
            </p:nvSpPr>
            <p:spPr bwMode="auto">
              <a:xfrm>
                <a:off x="4619888" y="5619708"/>
                <a:ext cx="176213" cy="276225"/>
              </a:xfrm>
              <a:custGeom>
                <a:avLst/>
                <a:gdLst>
                  <a:gd name="T0" fmla="*/ 46 w 47"/>
                  <a:gd name="T1" fmla="*/ 34 h 72"/>
                  <a:gd name="T2" fmla="*/ 6 w 47"/>
                  <a:gd name="T3" fmla="*/ 1 h 72"/>
                  <a:gd name="T4" fmla="*/ 5 w 47"/>
                  <a:gd name="T5" fmla="*/ 0 h 72"/>
                  <a:gd name="T6" fmla="*/ 3 w 47"/>
                  <a:gd name="T7" fmla="*/ 1 h 72"/>
                  <a:gd name="T8" fmla="*/ 1 w 47"/>
                  <a:gd name="T9" fmla="*/ 3 h 72"/>
                  <a:gd name="T10" fmla="*/ 1 w 47"/>
                  <a:gd name="T11" fmla="*/ 6 h 72"/>
                  <a:gd name="T12" fmla="*/ 39 w 47"/>
                  <a:gd name="T13" fmla="*/ 39 h 72"/>
                  <a:gd name="T14" fmla="*/ 39 w 47"/>
                  <a:gd name="T15" fmla="*/ 70 h 72"/>
                  <a:gd name="T16" fmla="*/ 42 w 47"/>
                  <a:gd name="T17" fmla="*/ 72 h 72"/>
                  <a:gd name="T18" fmla="*/ 42 w 47"/>
                  <a:gd name="T19" fmla="*/ 72 h 72"/>
                  <a:gd name="T20" fmla="*/ 45 w 47"/>
                  <a:gd name="T21" fmla="*/ 72 h 72"/>
                  <a:gd name="T22" fmla="*/ 47 w 47"/>
                  <a:gd name="T23" fmla="*/ 70 h 72"/>
                  <a:gd name="T24" fmla="*/ 47 w 47"/>
                  <a:gd name="T25" fmla="*/ 37 h 72"/>
                  <a:gd name="T26" fmla="*/ 46 w 47"/>
                  <a:gd name="T27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7" h="72">
                    <a:moveTo>
                      <a:pt x="46" y="34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0" y="5"/>
                      <a:pt x="1" y="6"/>
                    </a:cubicBezTo>
                    <a:cubicBezTo>
                      <a:pt x="39" y="39"/>
                      <a:pt x="39" y="39"/>
                      <a:pt x="39" y="39"/>
                    </a:cubicBezTo>
                    <a:cubicBezTo>
                      <a:pt x="39" y="70"/>
                      <a:pt x="39" y="70"/>
                      <a:pt x="39" y="70"/>
                    </a:cubicBezTo>
                    <a:cubicBezTo>
                      <a:pt x="39" y="71"/>
                      <a:pt x="40" y="72"/>
                      <a:pt x="42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45" y="72"/>
                      <a:pt x="45" y="72"/>
                      <a:pt x="45" y="72"/>
                    </a:cubicBezTo>
                    <a:cubicBezTo>
                      <a:pt x="46" y="72"/>
                      <a:pt x="47" y="71"/>
                      <a:pt x="47" y="70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7" y="36"/>
                      <a:pt x="47" y="35"/>
                      <a:pt x="46" y="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14"/>
              <p:cNvSpPr>
                <a:spLocks/>
              </p:cNvSpPr>
              <p:nvPr/>
            </p:nvSpPr>
            <p:spPr bwMode="auto">
              <a:xfrm>
                <a:off x="4807213" y="5611771"/>
                <a:ext cx="142875" cy="127000"/>
              </a:xfrm>
              <a:custGeom>
                <a:avLst/>
                <a:gdLst>
                  <a:gd name="T0" fmla="*/ 36 w 38"/>
                  <a:gd name="T1" fmla="*/ 1 h 33"/>
                  <a:gd name="T2" fmla="*/ 34 w 38"/>
                  <a:gd name="T3" fmla="*/ 0 h 33"/>
                  <a:gd name="T4" fmla="*/ 33 w 38"/>
                  <a:gd name="T5" fmla="*/ 1 h 33"/>
                  <a:gd name="T6" fmla="*/ 1 w 38"/>
                  <a:gd name="T7" fmla="*/ 27 h 33"/>
                  <a:gd name="T8" fmla="*/ 1 w 38"/>
                  <a:gd name="T9" fmla="*/ 30 h 33"/>
                  <a:gd name="T10" fmla="*/ 3 w 38"/>
                  <a:gd name="T11" fmla="*/ 33 h 33"/>
                  <a:gd name="T12" fmla="*/ 5 w 38"/>
                  <a:gd name="T13" fmla="*/ 33 h 33"/>
                  <a:gd name="T14" fmla="*/ 6 w 38"/>
                  <a:gd name="T15" fmla="*/ 33 h 33"/>
                  <a:gd name="T16" fmla="*/ 37 w 38"/>
                  <a:gd name="T17" fmla="*/ 6 h 33"/>
                  <a:gd name="T18" fmla="*/ 38 w 38"/>
                  <a:gd name="T19" fmla="*/ 3 h 33"/>
                  <a:gd name="T20" fmla="*/ 36 w 38"/>
                  <a:gd name="T21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" h="33">
                    <a:moveTo>
                      <a:pt x="36" y="1"/>
                    </a:moveTo>
                    <a:cubicBezTo>
                      <a:pt x="36" y="0"/>
                      <a:pt x="35" y="0"/>
                      <a:pt x="34" y="0"/>
                    </a:cubicBezTo>
                    <a:cubicBezTo>
                      <a:pt x="34" y="0"/>
                      <a:pt x="33" y="0"/>
                      <a:pt x="33" y="1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0" y="28"/>
                      <a:pt x="0" y="29"/>
                      <a:pt x="1" y="30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4" y="33"/>
                      <a:pt x="4" y="33"/>
                      <a:pt x="5" y="33"/>
                    </a:cubicBezTo>
                    <a:cubicBezTo>
                      <a:pt x="5" y="33"/>
                      <a:pt x="6" y="33"/>
                      <a:pt x="6" y="33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8" y="6"/>
                      <a:pt x="38" y="4"/>
                      <a:pt x="38" y="3"/>
                    </a:cubicBezTo>
                    <a:lnTo>
                      <a:pt x="3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15"/>
              <p:cNvSpPr>
                <a:spLocks/>
              </p:cNvSpPr>
              <p:nvPr/>
            </p:nvSpPr>
            <p:spPr bwMode="auto">
              <a:xfrm>
                <a:off x="5529525" y="5619708"/>
                <a:ext cx="354013" cy="276225"/>
              </a:xfrm>
              <a:custGeom>
                <a:avLst/>
                <a:gdLst>
                  <a:gd name="T0" fmla="*/ 94 w 94"/>
                  <a:gd name="T1" fmla="*/ 70 h 72"/>
                  <a:gd name="T2" fmla="*/ 94 w 94"/>
                  <a:gd name="T3" fmla="*/ 69 h 72"/>
                  <a:gd name="T4" fmla="*/ 94 w 94"/>
                  <a:gd name="T5" fmla="*/ 69 h 72"/>
                  <a:gd name="T6" fmla="*/ 61 w 94"/>
                  <a:gd name="T7" fmla="*/ 8 h 72"/>
                  <a:gd name="T8" fmla="*/ 47 w 94"/>
                  <a:gd name="T9" fmla="*/ 0 h 72"/>
                  <a:gd name="T10" fmla="*/ 33 w 94"/>
                  <a:gd name="T11" fmla="*/ 8 h 72"/>
                  <a:gd name="T12" fmla="*/ 0 w 94"/>
                  <a:gd name="T13" fmla="*/ 69 h 72"/>
                  <a:gd name="T14" fmla="*/ 0 w 94"/>
                  <a:gd name="T15" fmla="*/ 69 h 72"/>
                  <a:gd name="T16" fmla="*/ 0 w 94"/>
                  <a:gd name="T17" fmla="*/ 70 h 72"/>
                  <a:gd name="T18" fmla="*/ 2 w 94"/>
                  <a:gd name="T19" fmla="*/ 72 h 72"/>
                  <a:gd name="T20" fmla="*/ 2 w 94"/>
                  <a:gd name="T21" fmla="*/ 72 h 72"/>
                  <a:gd name="T22" fmla="*/ 2 w 94"/>
                  <a:gd name="T23" fmla="*/ 72 h 72"/>
                  <a:gd name="T24" fmla="*/ 2 w 94"/>
                  <a:gd name="T25" fmla="*/ 72 h 72"/>
                  <a:gd name="T26" fmla="*/ 2 w 94"/>
                  <a:gd name="T27" fmla="*/ 72 h 72"/>
                  <a:gd name="T28" fmla="*/ 4 w 94"/>
                  <a:gd name="T29" fmla="*/ 72 h 72"/>
                  <a:gd name="T30" fmla="*/ 4 w 94"/>
                  <a:gd name="T31" fmla="*/ 72 h 72"/>
                  <a:gd name="T32" fmla="*/ 5 w 94"/>
                  <a:gd name="T33" fmla="*/ 72 h 72"/>
                  <a:gd name="T34" fmla="*/ 6 w 94"/>
                  <a:gd name="T35" fmla="*/ 72 h 72"/>
                  <a:gd name="T36" fmla="*/ 6 w 94"/>
                  <a:gd name="T37" fmla="*/ 71 h 72"/>
                  <a:gd name="T38" fmla="*/ 6 w 94"/>
                  <a:gd name="T39" fmla="*/ 71 h 72"/>
                  <a:gd name="T40" fmla="*/ 40 w 94"/>
                  <a:gd name="T41" fmla="*/ 12 h 72"/>
                  <a:gd name="T42" fmla="*/ 47 w 94"/>
                  <a:gd name="T43" fmla="*/ 7 h 72"/>
                  <a:gd name="T44" fmla="*/ 55 w 94"/>
                  <a:gd name="T45" fmla="*/ 12 h 72"/>
                  <a:gd name="T46" fmla="*/ 88 w 94"/>
                  <a:gd name="T47" fmla="*/ 71 h 72"/>
                  <a:gd name="T48" fmla="*/ 88 w 94"/>
                  <a:gd name="T49" fmla="*/ 71 h 72"/>
                  <a:gd name="T50" fmla="*/ 89 w 94"/>
                  <a:gd name="T51" fmla="*/ 72 h 72"/>
                  <a:gd name="T52" fmla="*/ 89 w 94"/>
                  <a:gd name="T53" fmla="*/ 72 h 72"/>
                  <a:gd name="T54" fmla="*/ 90 w 94"/>
                  <a:gd name="T55" fmla="*/ 72 h 72"/>
                  <a:gd name="T56" fmla="*/ 90 w 94"/>
                  <a:gd name="T57" fmla="*/ 72 h 72"/>
                  <a:gd name="T58" fmla="*/ 92 w 94"/>
                  <a:gd name="T59" fmla="*/ 72 h 72"/>
                  <a:gd name="T60" fmla="*/ 92 w 94"/>
                  <a:gd name="T61" fmla="*/ 72 h 72"/>
                  <a:gd name="T62" fmla="*/ 92 w 94"/>
                  <a:gd name="T63" fmla="*/ 72 h 72"/>
                  <a:gd name="T64" fmla="*/ 92 w 94"/>
                  <a:gd name="T65" fmla="*/ 72 h 72"/>
                  <a:gd name="T66" fmla="*/ 92 w 94"/>
                  <a:gd name="T67" fmla="*/ 72 h 72"/>
                  <a:gd name="T68" fmla="*/ 94 w 94"/>
                  <a:gd name="T69" fmla="*/ 7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4" h="72">
                    <a:moveTo>
                      <a:pt x="94" y="70"/>
                    </a:moveTo>
                    <a:cubicBezTo>
                      <a:pt x="94" y="70"/>
                      <a:pt x="94" y="69"/>
                      <a:pt x="94" y="69"/>
                    </a:cubicBezTo>
                    <a:cubicBezTo>
                      <a:pt x="94" y="69"/>
                      <a:pt x="94" y="69"/>
                      <a:pt x="94" y="69"/>
                    </a:cubicBezTo>
                    <a:cubicBezTo>
                      <a:pt x="93" y="67"/>
                      <a:pt x="61" y="8"/>
                      <a:pt x="61" y="8"/>
                    </a:cubicBezTo>
                    <a:cubicBezTo>
                      <a:pt x="58" y="3"/>
                      <a:pt x="53" y="0"/>
                      <a:pt x="47" y="0"/>
                    </a:cubicBezTo>
                    <a:cubicBezTo>
                      <a:pt x="41" y="0"/>
                      <a:pt x="36" y="3"/>
                      <a:pt x="33" y="8"/>
                    </a:cubicBezTo>
                    <a:cubicBezTo>
                      <a:pt x="33" y="8"/>
                      <a:pt x="1" y="67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70"/>
                      <a:pt x="0" y="70"/>
                    </a:cubicBezTo>
                    <a:cubicBezTo>
                      <a:pt x="0" y="71"/>
                      <a:pt x="1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3" y="72"/>
                      <a:pt x="4" y="72"/>
                      <a:pt x="4" y="72"/>
                    </a:cubicBezTo>
                    <a:cubicBezTo>
                      <a:pt x="4" y="72"/>
                      <a:pt x="4" y="72"/>
                      <a:pt x="4" y="72"/>
                    </a:cubicBezTo>
                    <a:cubicBezTo>
                      <a:pt x="5" y="72"/>
                      <a:pt x="5" y="72"/>
                      <a:pt x="5" y="72"/>
                    </a:cubicBezTo>
                    <a:cubicBezTo>
                      <a:pt x="5" y="72"/>
                      <a:pt x="5" y="72"/>
                      <a:pt x="6" y="72"/>
                    </a:cubicBezTo>
                    <a:cubicBezTo>
                      <a:pt x="6" y="72"/>
                      <a:pt x="6" y="72"/>
                      <a:pt x="6" y="71"/>
                    </a:cubicBezTo>
                    <a:cubicBezTo>
                      <a:pt x="6" y="71"/>
                      <a:pt x="6" y="71"/>
                      <a:pt x="6" y="71"/>
                    </a:cubicBezTo>
                    <a:cubicBezTo>
                      <a:pt x="6" y="71"/>
                      <a:pt x="37" y="16"/>
                      <a:pt x="40" y="12"/>
                    </a:cubicBezTo>
                    <a:cubicBezTo>
                      <a:pt x="42" y="8"/>
                      <a:pt x="44" y="7"/>
                      <a:pt x="47" y="7"/>
                    </a:cubicBezTo>
                    <a:cubicBezTo>
                      <a:pt x="50" y="7"/>
                      <a:pt x="52" y="8"/>
                      <a:pt x="55" y="12"/>
                    </a:cubicBezTo>
                    <a:cubicBezTo>
                      <a:pt x="57" y="16"/>
                      <a:pt x="88" y="71"/>
                      <a:pt x="88" y="71"/>
                    </a:cubicBezTo>
                    <a:cubicBezTo>
                      <a:pt x="88" y="71"/>
                      <a:pt x="88" y="71"/>
                      <a:pt x="88" y="71"/>
                    </a:cubicBezTo>
                    <a:cubicBezTo>
                      <a:pt x="88" y="72"/>
                      <a:pt x="88" y="72"/>
                      <a:pt x="89" y="72"/>
                    </a:cubicBezTo>
                    <a:cubicBezTo>
                      <a:pt x="89" y="72"/>
                      <a:pt x="89" y="72"/>
                      <a:pt x="89" y="72"/>
                    </a:cubicBezTo>
                    <a:cubicBezTo>
                      <a:pt x="89" y="72"/>
                      <a:pt x="89" y="72"/>
                      <a:pt x="90" y="72"/>
                    </a:cubicBezTo>
                    <a:cubicBezTo>
                      <a:pt x="90" y="72"/>
                      <a:pt x="90" y="72"/>
                      <a:pt x="90" y="72"/>
                    </a:cubicBezTo>
                    <a:cubicBezTo>
                      <a:pt x="90" y="72"/>
                      <a:pt x="91" y="72"/>
                      <a:pt x="92" y="72"/>
                    </a:cubicBezTo>
                    <a:cubicBezTo>
                      <a:pt x="92" y="72"/>
                      <a:pt x="92" y="72"/>
                      <a:pt x="92" y="72"/>
                    </a:cubicBezTo>
                    <a:cubicBezTo>
                      <a:pt x="92" y="72"/>
                      <a:pt x="92" y="72"/>
                      <a:pt x="92" y="72"/>
                    </a:cubicBezTo>
                    <a:cubicBezTo>
                      <a:pt x="92" y="72"/>
                      <a:pt x="92" y="72"/>
                      <a:pt x="92" y="72"/>
                    </a:cubicBezTo>
                    <a:cubicBezTo>
                      <a:pt x="92" y="72"/>
                      <a:pt x="92" y="72"/>
                      <a:pt x="92" y="72"/>
                    </a:cubicBezTo>
                    <a:cubicBezTo>
                      <a:pt x="94" y="72"/>
                      <a:pt x="94" y="71"/>
                      <a:pt x="94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421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13500"/>
            <a:ext cx="3124200" cy="365125"/>
          </a:xfrm>
          <a:prstGeom prst="rect">
            <a:avLst/>
          </a:prstGeom>
        </p:spPr>
        <p:txBody>
          <a:bodyPr anchor="ctr"/>
          <a:lstStyle>
            <a:lvl1pPr>
              <a:defRPr lang="en-US" sz="1050" kern="1200" smtClean="0">
                <a:solidFill>
                  <a:schemeClr val="tx1">
                    <a:tint val="75000"/>
                  </a:schemeClr>
                </a:solidFill>
                <a:latin typeface="Gotham Book" pitchFamily="50" charset="0"/>
                <a:ea typeface="+mn-ea"/>
                <a:cs typeface="Gotham Book" pitchFamily="50" charset="0"/>
              </a:defRPr>
            </a:lvl1pPr>
          </a:lstStyle>
          <a:p>
            <a:fld id="{DD212E73-3EFF-408E-9E91-4BC1F4FA24EA}" type="datetime1">
              <a:rPr lang="en-US" smtClean="0"/>
              <a:pPr/>
              <a:t>3/22/2018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2015 Cylance,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4A4B-4B7E-405D-9FF7-F1BD45DBFB3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57200" y="882374"/>
            <a:ext cx="11277600" cy="38158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075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5221" y="1832227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5221" y="4311902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1333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457200" y="291592"/>
            <a:ext cx="11277600" cy="5450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57200" y="1825625"/>
            <a:ext cx="11277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3"/>
          </p:nvPr>
        </p:nvSpPr>
        <p:spPr>
          <a:xfrm>
            <a:off x="4038600" y="64135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en-US" dirty="0"/>
              <a:t>© 2015 Cylance, Inc.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8610600" y="6413500"/>
            <a:ext cx="312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Gotham Book" pitchFamily="50" charset="0"/>
                <a:cs typeface="Gotham Book" pitchFamily="50" charset="0"/>
              </a:defRPr>
            </a:lvl1pPr>
          </a:lstStyle>
          <a:p>
            <a:fld id="{BBAA4A4B-4B7E-405D-9FF7-F1BD45DBFB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512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99" r:id="rId5"/>
    <p:sldLayoutId id="2147483674" r:id="rId6"/>
    <p:sldLayoutId id="2147483690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89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Gotham Book" pitchFamily="50" charset="0"/>
          <a:ea typeface="+mj-ea"/>
          <a:cs typeface="Gotham Book" pitchFamily="5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otham Book" pitchFamily="50" charset="0"/>
          <a:ea typeface="+mn-ea"/>
          <a:cs typeface="Gotham Book" pitchFamily="5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otham Book" pitchFamily="50" charset="0"/>
          <a:ea typeface="+mn-ea"/>
          <a:cs typeface="Gotham Book" pitchFamily="5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tham Book" pitchFamily="50" charset="0"/>
          <a:ea typeface="+mn-ea"/>
          <a:cs typeface="Gotham Book" pitchFamily="5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otham Book" pitchFamily="50" charset="0"/>
          <a:ea typeface="+mn-ea"/>
          <a:cs typeface="Gotham Book" pitchFamily="5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otham Book" pitchFamily="50" charset="0"/>
          <a:ea typeface="+mn-ea"/>
          <a:cs typeface="Gotham Book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61652"/>
            <a:ext cx="10515600" cy="470898"/>
          </a:xfrm>
          <a:prstGeom prst="rect">
            <a:avLst/>
          </a:prstGeom>
        </p:spPr>
        <p:txBody>
          <a:bodyPr vert="horz" lIns="91440" tIns="91440" rIns="91440" bIns="45720" rtlCol="0" anchor="t"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70668"/>
            <a:ext cx="10515600" cy="2031325"/>
          </a:xfrm>
          <a:prstGeom prst="rect">
            <a:avLst/>
          </a:prstGeom>
        </p:spPr>
        <p:txBody>
          <a:bodyPr vert="horz" lIns="91440" tIns="91440" rIns="91440" bIns="45720" rtlCol="0" anchor="t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47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lang="en-US" sz="2400" b="1" i="0" kern="1200" cap="all" spc="400" baseline="0" dirty="0" smtClean="0">
          <a:solidFill>
            <a:srgbClr val="6AD03B"/>
          </a:solidFill>
          <a:latin typeface="Titillium" charset="0"/>
          <a:ea typeface="Titillium" charset="0"/>
          <a:cs typeface="Titillium" charset="0"/>
        </a:defRPr>
      </a:lvl1pPr>
    </p:titleStyle>
    <p:bodyStyle>
      <a:lvl1pPr marL="146300" indent="-146300" algn="l" defTabSz="91437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bg1">
            <a:lumMod val="65000"/>
          </a:schemeClr>
        </a:buClr>
        <a:buSzPct val="75000"/>
        <a:buFont typeface="Wingdings" charset="2"/>
        <a:buChar char="§"/>
        <a:defRPr sz="1867" b="0" i="0" kern="1200">
          <a:solidFill>
            <a:schemeClr val="bg1"/>
          </a:solidFill>
          <a:latin typeface="Titillium" charset="0"/>
          <a:ea typeface="Titillium" charset="0"/>
          <a:cs typeface="Titillium" charset="0"/>
        </a:defRPr>
      </a:lvl1pPr>
      <a:lvl2pPr marL="390134" indent="-146300" algn="l" defTabSz="91437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bg1">
            <a:lumMod val="65000"/>
          </a:schemeClr>
        </a:buClr>
        <a:buSzPct val="75000"/>
        <a:buFont typeface="Wingdings" charset="2"/>
        <a:buChar char="§"/>
        <a:defRPr sz="1867" b="0" i="0" kern="1200">
          <a:solidFill>
            <a:schemeClr val="bg1"/>
          </a:solidFill>
          <a:latin typeface="Titillium" charset="0"/>
          <a:ea typeface="Titillium" charset="0"/>
          <a:cs typeface="Titillium" charset="0"/>
        </a:defRPr>
      </a:lvl2pPr>
      <a:lvl3pPr marL="633968" indent="-146300" algn="l" defTabSz="91437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bg1">
            <a:lumMod val="65000"/>
          </a:schemeClr>
        </a:buClr>
        <a:buSzPct val="75000"/>
        <a:buFont typeface="Wingdings" charset="2"/>
        <a:buChar char="§"/>
        <a:defRPr sz="1867" b="0" i="0" kern="1200">
          <a:solidFill>
            <a:schemeClr val="bg1"/>
          </a:solidFill>
          <a:latin typeface="Titillium" charset="0"/>
          <a:ea typeface="Titillium" charset="0"/>
          <a:cs typeface="Titillium" charset="0"/>
        </a:defRPr>
      </a:lvl3pPr>
      <a:lvl4pPr marL="877802" indent="-146300" algn="l" defTabSz="91437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bg1">
            <a:lumMod val="65000"/>
          </a:schemeClr>
        </a:buClr>
        <a:buSzPct val="75000"/>
        <a:buFont typeface="Wingdings" charset="2"/>
        <a:buChar char="§"/>
        <a:defRPr sz="1867" b="0" i="0" kern="1200">
          <a:solidFill>
            <a:schemeClr val="bg1"/>
          </a:solidFill>
          <a:latin typeface="Titillium" charset="0"/>
          <a:ea typeface="Titillium" charset="0"/>
          <a:cs typeface="Titillium" charset="0"/>
        </a:defRPr>
      </a:lvl4pPr>
      <a:lvl5pPr marL="1121636" indent="-146300" algn="l" defTabSz="91437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bg1">
            <a:lumMod val="65000"/>
          </a:schemeClr>
        </a:buClr>
        <a:buSzPct val="75000"/>
        <a:buFont typeface="Wingdings" charset="2"/>
        <a:buChar char="§"/>
        <a:defRPr sz="1867" b="0" i="0" kern="1200">
          <a:solidFill>
            <a:schemeClr val="bg1"/>
          </a:solidFill>
          <a:latin typeface="Titillium" charset="0"/>
          <a:ea typeface="Titillium" charset="0"/>
          <a:cs typeface="Titillium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" y="0"/>
            <a:ext cx="12181172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5879" y="259672"/>
            <a:ext cx="10515600" cy="1957459"/>
          </a:xfrm>
          <a:prstGeom prst="rect">
            <a:avLst/>
          </a:prstGeom>
        </p:spPr>
        <p:txBody>
          <a:bodyPr vert="horz" lIns="121920" tIns="121920" rIns="121920" bIns="60960" rtlCol="0" anchor="t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1" i="0" kern="1200" cap="all" spc="300" baseline="0">
                <a:solidFill>
                  <a:srgbClr val="6AD03B"/>
                </a:solidFill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pPr defTabSz="914377"/>
            <a:r>
              <a:rPr lang="en-US" sz="1600" spc="4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machine learning </a:t>
            </a:r>
            <a:r>
              <a:rPr lang="ru-RU" sz="1600" spc="4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и </a:t>
            </a:r>
            <a:r>
              <a:rPr lang="en-US" sz="1600" spc="4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next gen – </a:t>
            </a:r>
            <a:r>
              <a:rPr lang="ru-RU" sz="1600" spc="4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две стальные</a:t>
            </a:r>
          </a:p>
          <a:p>
            <a:pPr defTabSz="914377"/>
            <a:r>
              <a:rPr lang="ru-RU" sz="1600" spc="4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defTabSz="914377"/>
            <a:r>
              <a:rPr lang="ru-RU" sz="1600" spc="4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Наши скрепы. Остальные все – нелепы. </a:t>
            </a:r>
            <a:endParaRPr lang="en-US" sz="1600" spc="40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  <a:p>
            <a:pPr defTabSz="914377"/>
            <a:endParaRPr lang="en-US" sz="1600" spc="40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  <a:p>
            <a:pPr defTabSz="914377"/>
            <a:endParaRPr lang="en-US" sz="1600" spc="40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  <a:p>
            <a:pPr defTabSz="914377"/>
            <a:endParaRPr lang="en-US" sz="1600" spc="40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  <a:p>
            <a:pPr defTabSz="914377"/>
            <a:endParaRPr lang="en-US" sz="1600" spc="40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  <a:p>
            <a:pPr defTabSz="914377"/>
            <a:endParaRPr lang="en-US" sz="1600" spc="40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5F58719-C8D1-488B-A8EE-C71B39846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27" y="5628442"/>
            <a:ext cx="3325699" cy="96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6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2021A6-3E06-4AAD-9600-A4B69C589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221" y="176465"/>
            <a:ext cx="10214616" cy="839952"/>
          </a:xfrm>
        </p:spPr>
        <p:txBody>
          <a:bodyPr/>
          <a:lstStyle/>
          <a:p>
            <a:r>
              <a:rPr lang="ru-RU" dirty="0"/>
              <a:t>Методологии тестирования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921A006-66C4-47AF-8B6B-514BD443AA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221" y="1204717"/>
            <a:ext cx="11342080" cy="5009652"/>
          </a:xfrm>
        </p:spPr>
        <p:txBody>
          <a:bodyPr>
            <a:normAutofit/>
          </a:bodyPr>
          <a:lstStyle/>
          <a:p>
            <a:r>
              <a:rPr lang="en-US" sz="2800" b="1" dirty="0" err="1"/>
              <a:t>Fileless</a:t>
            </a:r>
            <a:r>
              <a:rPr lang="en-US" sz="2800" b="1" dirty="0"/>
              <a:t> Malware</a:t>
            </a:r>
            <a:endParaRPr lang="ru-RU" sz="2800" b="1" dirty="0"/>
          </a:p>
          <a:p>
            <a:r>
              <a:rPr lang="ru-RU" dirty="0">
                <a:sym typeface="Wingdings" panose="05000000000000000000" pitchFamily="2" charset="2"/>
              </a:rPr>
              <a:t>Для тестирования по </a:t>
            </a:r>
            <a:r>
              <a:rPr lang="en-US" dirty="0" err="1">
                <a:sym typeface="Wingdings" panose="05000000000000000000" pitchFamily="2" charset="2"/>
              </a:rPr>
              <a:t>fileless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ru-RU" dirty="0">
                <a:sym typeface="Wingdings" panose="05000000000000000000" pitchFamily="2" charset="2"/>
              </a:rPr>
              <a:t>вектору, используйте </a:t>
            </a:r>
            <a:r>
              <a:rPr lang="en-US" dirty="0" err="1">
                <a:sym typeface="Wingdings" panose="05000000000000000000" pitchFamily="2" charset="2"/>
              </a:rPr>
              <a:t>powershell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ru-RU" dirty="0">
                <a:sym typeface="Wingdings" panose="05000000000000000000" pitchFamily="2" charset="2"/>
              </a:rPr>
              <a:t>скрипты с различным вредоносным </a:t>
            </a:r>
            <a:r>
              <a:rPr lang="ru-RU" dirty="0" err="1">
                <a:sym typeface="Wingdings" panose="05000000000000000000" pitchFamily="2" charset="2"/>
              </a:rPr>
              <a:t>пейлоадом</a:t>
            </a:r>
            <a:r>
              <a:rPr lang="ru-RU" dirty="0">
                <a:sym typeface="Wingdings" panose="05000000000000000000" pitchFamily="2" charset="2"/>
              </a:rPr>
              <a:t> </a:t>
            </a:r>
          </a:p>
          <a:p>
            <a:pPr marL="342900" indent="-342900">
              <a:buFontTx/>
              <a:buChar char="-"/>
            </a:pPr>
            <a:r>
              <a:rPr lang="ru-RU" dirty="0">
                <a:sym typeface="Wingdings" panose="05000000000000000000" pitchFamily="2" charset="2"/>
              </a:rPr>
              <a:t>Используйте образцы с </a:t>
            </a:r>
            <a:r>
              <a:rPr lang="en-US" dirty="0"/>
              <a:t>testmyav.com</a:t>
            </a:r>
            <a:r>
              <a:rPr lang="ru-RU" dirty="0"/>
              <a:t> (каждый из которых несет различную функциональность, например </a:t>
            </a:r>
            <a:r>
              <a:rPr lang="en-US" dirty="0"/>
              <a:t>file creation,</a:t>
            </a:r>
            <a:r>
              <a:rPr lang="ru-RU" dirty="0"/>
              <a:t> </a:t>
            </a:r>
            <a:r>
              <a:rPr lang="en-US" dirty="0"/>
              <a:t>system modification, reboot</a:t>
            </a:r>
            <a:r>
              <a:rPr lang="ru-RU" dirty="0"/>
              <a:t> и т.д.</a:t>
            </a:r>
            <a:r>
              <a:rPr lang="en-US" dirty="0"/>
              <a:t>)</a:t>
            </a:r>
            <a:r>
              <a:rPr lang="ru-RU" dirty="0"/>
              <a:t>, и симулирует действия вредоносного ПО</a:t>
            </a:r>
            <a:endParaRPr lang="ru-RU" dirty="0">
              <a:sym typeface="Wingdings" panose="05000000000000000000" pitchFamily="2" charset="2"/>
            </a:endParaRPr>
          </a:p>
          <a:p>
            <a:pPr marL="342900" indent="-342900">
              <a:buFontTx/>
              <a:buChar char="-"/>
            </a:pPr>
            <a:r>
              <a:rPr lang="ru-RU" dirty="0">
                <a:sym typeface="Wingdings" panose="05000000000000000000" pitchFamily="2" charset="2"/>
              </a:rPr>
              <a:t>Простой копипаст </a:t>
            </a:r>
            <a:r>
              <a:rPr lang="en-US" dirty="0">
                <a:sym typeface="Wingdings" panose="05000000000000000000" pitchFamily="2" charset="2"/>
              </a:rPr>
              <a:t>raw</a:t>
            </a:r>
            <a:r>
              <a:rPr lang="ru-RU" dirty="0">
                <a:sym typeface="Wingdings" panose="05000000000000000000" pitchFamily="2" charset="2"/>
              </a:rPr>
              <a:t>-текста скрипта = отсутствие файлов для сканирования тестируемым продуктом</a:t>
            </a:r>
          </a:p>
          <a:p>
            <a:pPr marL="342900" indent="-342900">
              <a:buFontTx/>
              <a:buChar char="-"/>
            </a:pPr>
            <a:r>
              <a:rPr lang="ru-RU" dirty="0" err="1">
                <a:sym typeface="Wingdings" panose="05000000000000000000" pitchFamily="2" charset="2"/>
              </a:rPr>
              <a:t>Обфусцируйте</a:t>
            </a:r>
            <a:r>
              <a:rPr lang="ru-RU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powershell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ru-RU" dirty="0">
                <a:sym typeface="Wingdings" panose="05000000000000000000" pitchFamily="2" charset="2"/>
              </a:rPr>
              <a:t>скрипты с помощью доступных утилит </a:t>
            </a:r>
            <a:r>
              <a:rPr lang="ru-RU" dirty="0" err="1">
                <a:sym typeface="Wingdings" panose="05000000000000000000" pitchFamily="2" charset="2"/>
              </a:rPr>
              <a:t>обфускации</a:t>
            </a:r>
            <a:endParaRPr lang="ru-RU" dirty="0">
              <a:sym typeface="Wingdings" panose="05000000000000000000" pitchFamily="2" charset="2"/>
            </a:endParaRPr>
          </a:p>
          <a:p>
            <a:pPr marL="342900" indent="-342900">
              <a:buFontTx/>
              <a:buChar char="-"/>
            </a:pPr>
            <a:r>
              <a:rPr lang="ru-RU" dirty="0">
                <a:sym typeface="Wingdings" panose="05000000000000000000" pitchFamily="2" charset="2"/>
              </a:rPr>
              <a:t>Фиксируйте результаты тестирования!</a:t>
            </a:r>
          </a:p>
          <a:p>
            <a:pPr marL="342900" indent="-342900">
              <a:buFontTx/>
              <a:buChar char="-"/>
            </a:pPr>
            <a:endParaRPr lang="ru-RU" dirty="0">
              <a:sym typeface="Wingdings" panose="05000000000000000000" pitchFamily="2" charset="2"/>
            </a:endParaRPr>
          </a:p>
          <a:p>
            <a:pPr marL="342900" indent="-342900">
              <a:buFontTx/>
              <a:buChar char="-"/>
            </a:pPr>
            <a:endParaRPr lang="ru-RU" dirty="0">
              <a:sym typeface="Wingdings" panose="05000000000000000000" pitchFamily="2" charset="2"/>
            </a:endParaRPr>
          </a:p>
          <a:p>
            <a:pPr marL="342900" indent="-34290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695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2021A6-3E06-4AAD-9600-A4B69C589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221" y="176465"/>
            <a:ext cx="10214616" cy="839952"/>
          </a:xfrm>
        </p:spPr>
        <p:txBody>
          <a:bodyPr/>
          <a:lstStyle/>
          <a:p>
            <a:r>
              <a:rPr lang="en-US" dirty="0" smtClean="0"/>
              <a:t>EDR </a:t>
            </a:r>
            <a:r>
              <a:rPr lang="ru-RU" dirty="0" smtClean="0"/>
              <a:t>тестируемого продукта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21" y="1016416"/>
            <a:ext cx="11517378" cy="584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402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2021A6-3E06-4AAD-9600-A4B69C589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221" y="176465"/>
            <a:ext cx="10214616" cy="839952"/>
          </a:xfrm>
        </p:spPr>
        <p:txBody>
          <a:bodyPr/>
          <a:lstStyle/>
          <a:p>
            <a:r>
              <a:rPr lang="en-US" dirty="0" smtClean="0"/>
              <a:t>EDR </a:t>
            </a:r>
            <a:r>
              <a:rPr lang="ru-RU" dirty="0" smtClean="0"/>
              <a:t>тестируемого продукта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21" y="915260"/>
            <a:ext cx="10391669" cy="575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9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2021A6-3E06-4AAD-9600-A4B69C589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221" y="176465"/>
            <a:ext cx="10214616" cy="839952"/>
          </a:xfrm>
        </p:spPr>
        <p:txBody>
          <a:bodyPr/>
          <a:lstStyle/>
          <a:p>
            <a:r>
              <a:rPr lang="en-US" dirty="0" smtClean="0"/>
              <a:t>EDR </a:t>
            </a:r>
            <a:r>
              <a:rPr lang="ru-RU" dirty="0" smtClean="0"/>
              <a:t>тестируемого продукта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21" y="1016417"/>
            <a:ext cx="11241675" cy="573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1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2021A6-3E06-4AAD-9600-A4B69C589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221" y="176465"/>
            <a:ext cx="10214616" cy="839952"/>
          </a:xfrm>
        </p:spPr>
        <p:txBody>
          <a:bodyPr/>
          <a:lstStyle/>
          <a:p>
            <a:r>
              <a:rPr lang="en-US" dirty="0" smtClean="0"/>
              <a:t>EDR </a:t>
            </a:r>
            <a:r>
              <a:rPr lang="ru-RU" dirty="0" smtClean="0"/>
              <a:t>тестируемого продукта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21" y="1016417"/>
            <a:ext cx="9206813" cy="565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190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2021A6-3E06-4AAD-9600-A4B69C589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221" y="176465"/>
            <a:ext cx="10214616" cy="839952"/>
          </a:xfrm>
        </p:spPr>
        <p:txBody>
          <a:bodyPr/>
          <a:lstStyle/>
          <a:p>
            <a:r>
              <a:rPr lang="en-US" dirty="0" smtClean="0"/>
              <a:t>EDR </a:t>
            </a:r>
            <a:r>
              <a:rPr lang="ru-RU" dirty="0" smtClean="0"/>
              <a:t>тестируемого продукта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21" y="1016417"/>
            <a:ext cx="11323809" cy="5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48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2021A6-3E06-4AAD-9600-A4B69C589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221" y="176465"/>
            <a:ext cx="10214616" cy="839952"/>
          </a:xfrm>
        </p:spPr>
        <p:txBody>
          <a:bodyPr/>
          <a:lstStyle/>
          <a:p>
            <a:r>
              <a:rPr lang="en-US" dirty="0" smtClean="0"/>
              <a:t>EDR </a:t>
            </a:r>
            <a:r>
              <a:rPr lang="ru-RU" dirty="0" smtClean="0"/>
              <a:t>тестируемого продукта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21" y="896318"/>
            <a:ext cx="9752381" cy="5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31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2021A6-3E06-4AAD-9600-A4B69C589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7948" y="180304"/>
            <a:ext cx="10378790" cy="1595966"/>
          </a:xfrm>
        </p:spPr>
        <p:txBody>
          <a:bodyPr/>
          <a:lstStyle/>
          <a:p>
            <a:r>
              <a:rPr lang="ru-RU" dirty="0" smtClean="0"/>
              <a:t>Своя </a:t>
            </a:r>
            <a:r>
              <a:rPr lang="ru-RU" dirty="0" err="1" smtClean="0"/>
              <a:t>форензика</a:t>
            </a:r>
            <a:r>
              <a:rPr lang="ru-RU" dirty="0" smtClean="0"/>
              <a:t>, с </a:t>
            </a:r>
            <a:r>
              <a:rPr lang="ru-RU" dirty="0" err="1" smtClean="0"/>
              <a:t>блекджеком</a:t>
            </a:r>
            <a:r>
              <a:rPr lang="ru-RU" dirty="0" smtClean="0"/>
              <a:t> и </a:t>
            </a:r>
            <a:r>
              <a:rPr lang="en-US" dirty="0" err="1" smtClean="0"/>
              <a:t>IoC</a:t>
            </a:r>
            <a:r>
              <a:rPr lang="ru-RU" dirty="0" smtClean="0"/>
              <a:t>-</a:t>
            </a:r>
            <a:r>
              <a:rPr lang="ru-RU" dirty="0" err="1" smtClean="0"/>
              <a:t>ами</a:t>
            </a:r>
            <a:endParaRPr lang="ru-RU" dirty="0"/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xmlns="" id="{894B09E8-D441-43B7-9FB9-A611E81607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4809" y="1893194"/>
            <a:ext cx="11413101" cy="4778062"/>
          </a:xfrm>
        </p:spPr>
        <p:txBody>
          <a:bodyPr>
            <a:normAutofit/>
          </a:bodyPr>
          <a:lstStyle/>
          <a:p>
            <a:r>
              <a:rPr lang="en-US" dirty="0" err="1" smtClean="0">
                <a:sym typeface="Wingdings" panose="05000000000000000000" pitchFamily="2" charset="2"/>
              </a:rPr>
              <a:t>DiskMon</a:t>
            </a:r>
            <a:r>
              <a:rPr lang="en-US" dirty="0" smtClean="0">
                <a:sym typeface="Wingdings" panose="05000000000000000000" pitchFamily="2" charset="2"/>
              </a:rPr>
              <a:t> – </a:t>
            </a:r>
            <a:r>
              <a:rPr lang="ru-RU" dirty="0" err="1" smtClean="0">
                <a:sym typeface="Wingdings" panose="05000000000000000000" pitchFamily="2" charset="2"/>
              </a:rPr>
              <a:t>логирование</a:t>
            </a:r>
            <a:r>
              <a:rPr lang="ru-RU" dirty="0" smtClean="0">
                <a:sym typeface="Wingdings" panose="05000000000000000000" pitchFamily="2" charset="2"/>
              </a:rPr>
              <a:t> всей </a:t>
            </a:r>
            <a:r>
              <a:rPr lang="ru-RU" dirty="0" err="1" smtClean="0">
                <a:sym typeface="Wingdings" panose="05000000000000000000" pitchFamily="2" charset="2"/>
              </a:rPr>
              <a:t>акивности</a:t>
            </a:r>
            <a:r>
              <a:rPr lang="ru-RU" dirty="0" smtClean="0">
                <a:sym typeface="Wingdings" panose="05000000000000000000" pitchFamily="2" charset="2"/>
              </a:rPr>
              <a:t> жесткого диска под </a:t>
            </a:r>
            <a:r>
              <a:rPr lang="en-US" dirty="0" smtClean="0">
                <a:sym typeface="Wingdings" panose="05000000000000000000" pitchFamily="2" charset="2"/>
              </a:rPr>
              <a:t>Win</a:t>
            </a:r>
          </a:p>
          <a:p>
            <a:r>
              <a:rPr lang="en-US" dirty="0" err="1" smtClean="0">
                <a:sym typeface="Wingdings" panose="05000000000000000000" pitchFamily="2" charset="2"/>
              </a:rPr>
              <a:t>ProcessMon</a:t>
            </a:r>
            <a:r>
              <a:rPr lang="en-US" dirty="0" smtClean="0">
                <a:sym typeface="Wingdings" panose="05000000000000000000" pitchFamily="2" charset="2"/>
              </a:rPr>
              <a:t> – </a:t>
            </a:r>
            <a:r>
              <a:rPr lang="ru-RU" dirty="0" smtClean="0">
                <a:sym typeface="Wingdings" panose="05000000000000000000" pitchFamily="2" charset="2"/>
              </a:rPr>
              <a:t>продвинутый мониторинг файловой системы, реестра и процессов в реальном времени</a:t>
            </a:r>
          </a:p>
          <a:p>
            <a:r>
              <a:rPr lang="en-US" dirty="0" err="1" smtClean="0">
                <a:sym typeface="Wingdings" panose="05000000000000000000" pitchFamily="2" charset="2"/>
              </a:rPr>
              <a:t>Portmon</a:t>
            </a:r>
            <a:r>
              <a:rPr lang="en-US" dirty="0" smtClean="0">
                <a:sym typeface="Wingdings" panose="05000000000000000000" pitchFamily="2" charset="2"/>
              </a:rPr>
              <a:t> for Win – </a:t>
            </a:r>
            <a:r>
              <a:rPr lang="ru-RU" dirty="0" smtClean="0">
                <a:sym typeface="Wingdings" panose="05000000000000000000" pitchFamily="2" charset="2"/>
              </a:rPr>
              <a:t>мониторинг портов</a:t>
            </a:r>
          </a:p>
          <a:p>
            <a:r>
              <a:rPr lang="en-US" dirty="0">
                <a:sym typeface="Wingdings" panose="05000000000000000000" pitchFamily="2" charset="2"/>
              </a:rPr>
              <a:t>Activity </a:t>
            </a:r>
            <a:r>
              <a:rPr lang="en-US" dirty="0" smtClean="0">
                <a:sym typeface="Wingdings" panose="05000000000000000000" pitchFamily="2" charset="2"/>
              </a:rPr>
              <a:t>Monitor</a:t>
            </a:r>
            <a:r>
              <a:rPr lang="ru-RU" dirty="0" smtClean="0">
                <a:sym typeface="Wingdings" panose="05000000000000000000" pitchFamily="2" charset="2"/>
              </a:rPr>
              <a:t> – под </a:t>
            </a:r>
            <a:r>
              <a:rPr lang="en-US" dirty="0" smtClean="0">
                <a:sym typeface="Wingdings" panose="05000000000000000000" pitchFamily="2" charset="2"/>
              </a:rPr>
              <a:t>Mac</a:t>
            </a:r>
            <a:endParaRPr lang="ru-RU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Process Hacker – </a:t>
            </a:r>
            <a:r>
              <a:rPr lang="ru-RU" dirty="0" smtClean="0">
                <a:sym typeface="Wingdings" panose="05000000000000000000" pitchFamily="2" charset="2"/>
              </a:rPr>
              <a:t>многофункциональная </a:t>
            </a:r>
            <a:r>
              <a:rPr lang="ru-RU" dirty="0" err="1" smtClean="0">
                <a:sym typeface="Wingdings" panose="05000000000000000000" pitchFamily="2" charset="2"/>
              </a:rPr>
              <a:t>тулза</a:t>
            </a:r>
            <a:r>
              <a:rPr lang="ru-RU" dirty="0" smtClean="0">
                <a:sym typeface="Wingdings" panose="05000000000000000000" pitchFamily="2" charset="2"/>
              </a:rPr>
              <a:t> для мониторинга системных ресурсов</a:t>
            </a:r>
          </a:p>
          <a:p>
            <a:r>
              <a:rPr lang="en-US" dirty="0" err="1" smtClean="0">
                <a:sym typeface="Wingdings" panose="05000000000000000000" pitchFamily="2" charset="2"/>
              </a:rPr>
              <a:t>Regshot</a:t>
            </a:r>
            <a:r>
              <a:rPr lang="en-US" dirty="0" smtClean="0">
                <a:sym typeface="Wingdings" panose="05000000000000000000" pitchFamily="2" charset="2"/>
              </a:rPr>
              <a:t> – </a:t>
            </a:r>
            <a:r>
              <a:rPr lang="ru-RU" dirty="0" err="1" smtClean="0">
                <a:sym typeface="Wingdings" panose="05000000000000000000" pitchFamily="2" charset="2"/>
              </a:rPr>
              <a:t>снапшоты</a:t>
            </a:r>
            <a:r>
              <a:rPr lang="ru-RU" dirty="0" smtClean="0">
                <a:sym typeface="Wingdings" panose="05000000000000000000" pitchFamily="2" charset="2"/>
              </a:rPr>
              <a:t> реестра и сравнение</a:t>
            </a:r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err="1" smtClean="0">
                <a:sym typeface="Wingdings" panose="05000000000000000000" pitchFamily="2" charset="2"/>
              </a:rPr>
              <a:t>Wireshark</a:t>
            </a:r>
            <a:r>
              <a:rPr lang="en-US" dirty="0" smtClean="0">
                <a:sym typeface="Wingdings" panose="05000000000000000000" pitchFamily="2" charset="2"/>
              </a:rPr>
              <a:t> – </a:t>
            </a:r>
            <a:r>
              <a:rPr lang="ru-RU" dirty="0" smtClean="0">
                <a:sym typeface="Wingdings" panose="05000000000000000000" pitchFamily="2" charset="2"/>
              </a:rPr>
              <a:t>лучшая </a:t>
            </a:r>
            <a:r>
              <a:rPr lang="ru-RU" dirty="0" err="1" smtClean="0">
                <a:sym typeface="Wingdings" panose="05000000000000000000" pitchFamily="2" charset="2"/>
              </a:rPr>
              <a:t>тулза</a:t>
            </a:r>
            <a:r>
              <a:rPr lang="ru-RU" dirty="0" smtClean="0">
                <a:sym typeface="Wingdings" panose="05000000000000000000" pitchFamily="2" charset="2"/>
              </a:rPr>
              <a:t> для анализа сетевой активности</a:t>
            </a:r>
            <a:br>
              <a:rPr lang="ru-RU" dirty="0" smtClean="0">
                <a:sym typeface="Wingdings" panose="05000000000000000000" pitchFamily="2" charset="2"/>
              </a:rPr>
            </a:br>
            <a:endParaRPr lang="ru-RU" dirty="0">
              <a:sym typeface="Wingdings" panose="05000000000000000000" pitchFamily="2" charset="2"/>
            </a:endParaRPr>
          </a:p>
          <a:p>
            <a:pPr marL="342900" indent="-342900">
              <a:buFontTx/>
              <a:buChar char="-"/>
            </a:pPr>
            <a:endParaRPr lang="ru-RU" dirty="0">
              <a:sym typeface="Wingdings" panose="05000000000000000000" pitchFamily="2" charset="2"/>
            </a:endParaRPr>
          </a:p>
          <a:p>
            <a:pPr marL="342900" indent="-34290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8598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6ADCE437-512C-4D5B-A319-709E0B8D64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090" y="231821"/>
            <a:ext cx="11723820" cy="1333506"/>
          </a:xfrm>
        </p:spPr>
        <p:txBody>
          <a:bodyPr/>
          <a:lstStyle/>
          <a:p>
            <a:r>
              <a:rPr lang="ru-RU" sz="4400" dirty="0"/>
              <a:t>Основные </a:t>
            </a:r>
            <a:r>
              <a:rPr lang="ru-RU" sz="4400" dirty="0" smtClean="0"/>
              <a:t>критерии</a:t>
            </a:r>
            <a:r>
              <a:rPr lang="en-US" sz="4400" dirty="0" smtClean="0"/>
              <a:t> </a:t>
            </a:r>
            <a:r>
              <a:rPr lang="ru-RU" sz="4400" dirty="0" smtClean="0"/>
              <a:t>оценки </a:t>
            </a:r>
            <a:r>
              <a:rPr lang="ru-RU" sz="4400" dirty="0"/>
              <a:t>результатов тестирования </a:t>
            </a: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894B09E8-D441-43B7-9FB9-A611E81607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4809" y="1700010"/>
            <a:ext cx="11413101" cy="4874967"/>
          </a:xfrm>
        </p:spPr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ru-RU" dirty="0">
                <a:sym typeface="Wingdings" panose="05000000000000000000" pitchFamily="2" charset="2"/>
              </a:rPr>
              <a:t>Охват векторов атаки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dirty="0"/>
              <a:t>(</a:t>
            </a:r>
            <a:r>
              <a:rPr lang="en-US" dirty="0"/>
              <a:t>EPP </a:t>
            </a:r>
            <a:r>
              <a:rPr lang="ru-RU" dirty="0"/>
              <a:t>решение должно покрывать все векторы атак (</a:t>
            </a:r>
            <a:r>
              <a:rPr lang="en-US" dirty="0"/>
              <a:t>lateral movement</a:t>
            </a:r>
            <a:r>
              <a:rPr lang="ru-RU" dirty="0"/>
              <a:t> техники</a:t>
            </a:r>
            <a:r>
              <a:rPr lang="en-US" dirty="0"/>
              <a:t>, document based, file less </a:t>
            </a:r>
            <a:r>
              <a:rPr lang="ru-RU" dirty="0"/>
              <a:t>и т.д.)</a:t>
            </a:r>
          </a:p>
          <a:p>
            <a:pPr marL="457200" indent="-457200">
              <a:buAutoNum type="arabicPeriod"/>
            </a:pPr>
            <a:r>
              <a:rPr lang="ru-RU" dirty="0"/>
              <a:t>Эффективность: описывает точность антивирусного решения в предотвращении атак. Обеспечивает ли оно предиктивное предотвращение выполнения </a:t>
            </a:r>
            <a:r>
              <a:rPr lang="ru-RU" dirty="0" err="1"/>
              <a:t>пейлоада</a:t>
            </a:r>
            <a:r>
              <a:rPr lang="ru-RU" dirty="0"/>
              <a:t>? </a:t>
            </a:r>
            <a:r>
              <a:rPr lang="en-US" dirty="0"/>
              <a:t>False positive, false negative </a:t>
            </a:r>
            <a:r>
              <a:rPr lang="ru-RU" dirty="0"/>
              <a:t>показатели</a:t>
            </a:r>
          </a:p>
          <a:p>
            <a:pPr marL="457200" indent="-457200">
              <a:buAutoNum type="arabicPeriod"/>
            </a:pPr>
            <a:r>
              <a:rPr lang="ru-RU" dirty="0"/>
              <a:t>Производительность: антивирусные решения, которые просаживают производительность на серверах и рабочих станциях, как правило становятся обузой и головной болью</a:t>
            </a:r>
          </a:p>
          <a:p>
            <a:pPr marL="457200" indent="-457200">
              <a:buAutoNum type="arabicPeriod"/>
            </a:pPr>
            <a:r>
              <a:rPr lang="ru-RU" dirty="0"/>
              <a:t>Развертывание: требует ли решение мега-ресурсов и дорогой инфраструктуры</a:t>
            </a:r>
          </a:p>
          <a:p>
            <a:pPr marL="457200" indent="-457200">
              <a:buAutoNum type="arabicPeriod"/>
            </a:pPr>
            <a:r>
              <a:rPr lang="ru-RU" dirty="0"/>
              <a:t>Управляемость: надо ли быть гением физики и зоопсихологии, чтоб администрировать продукт</a:t>
            </a:r>
          </a:p>
          <a:p>
            <a:pPr marL="457200" indent="-457200">
              <a:buAutoNum type="arabicPeriod"/>
            </a:pPr>
            <a:r>
              <a:rPr lang="ru-RU" dirty="0"/>
              <a:t>Выполнение поставленных задач без громоздкости и компенсационных мер</a:t>
            </a:r>
          </a:p>
          <a:p>
            <a:pPr marL="457200" indent="-457200">
              <a:buAutoNum type="arabicPeriod"/>
            </a:pPr>
            <a:endParaRPr lang="ru-RU" dirty="0">
              <a:sym typeface="Wingdings" panose="05000000000000000000" pitchFamily="2" charset="2"/>
            </a:endParaRPr>
          </a:p>
          <a:p>
            <a:pPr marL="342900" indent="-342900">
              <a:buFontTx/>
              <a:buChar char="-"/>
            </a:pPr>
            <a:endParaRPr lang="ru-RU" dirty="0">
              <a:sym typeface="Wingdings" panose="05000000000000000000" pitchFamily="2" charset="2"/>
            </a:endParaRPr>
          </a:p>
          <a:p>
            <a:pPr marL="342900" indent="-34290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0620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C910DA3-C8DC-4626-8725-2AD527A3C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034" y="196742"/>
            <a:ext cx="9563929" cy="2789162"/>
          </a:xfrm>
          <a:prstGeom prst="rect">
            <a:avLst/>
          </a:prstGeom>
        </p:spPr>
      </p:pic>
      <p:sp>
        <p:nvSpPr>
          <p:cNvPr id="7" name="Заголовок 5">
            <a:extLst>
              <a:ext uri="{FF2B5EF4-FFF2-40B4-BE49-F238E27FC236}">
                <a16:creationId xmlns:a16="http://schemas.microsoft.com/office/drawing/2014/main" xmlns="" id="{8429D42B-E637-4346-9F5F-A1F95BB799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499" y="3872097"/>
            <a:ext cx="6077059" cy="763479"/>
          </a:xfrm>
        </p:spPr>
        <p:txBody>
          <a:bodyPr/>
          <a:lstStyle/>
          <a:p>
            <a:r>
              <a:rPr lang="en-US" sz="4400" dirty="0"/>
              <a:t>DC8044.com</a:t>
            </a:r>
            <a:endParaRPr lang="ru-RU" sz="4400" dirty="0"/>
          </a:p>
        </p:txBody>
      </p:sp>
      <p:sp>
        <p:nvSpPr>
          <p:cNvPr id="9" name="Заголовок 5">
            <a:extLst>
              <a:ext uri="{FF2B5EF4-FFF2-40B4-BE49-F238E27FC236}">
                <a16:creationId xmlns:a16="http://schemas.microsoft.com/office/drawing/2014/main" xmlns="" id="{443793FB-7343-4E9A-8FEB-C3F87FB37189}"/>
              </a:ext>
            </a:extLst>
          </p:cNvPr>
          <p:cNvSpPr txBox="1">
            <a:spLocks/>
          </p:cNvSpPr>
          <p:nvPr/>
        </p:nvSpPr>
        <p:spPr>
          <a:xfrm>
            <a:off x="349499" y="4817567"/>
            <a:ext cx="8678591" cy="15388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bg1"/>
                </a:solidFill>
                <a:latin typeface="Gotham Book" pitchFamily="50" charset="0"/>
                <a:ea typeface="+mj-ea"/>
                <a:cs typeface="Gotham Book" pitchFamily="50" charset="0"/>
              </a:defRPr>
            </a:lvl1pPr>
          </a:lstStyle>
          <a:p>
            <a:r>
              <a:rPr lang="en-US" sz="4400" dirty="0"/>
              <a:t>facebook.com/</a:t>
            </a:r>
            <a:r>
              <a:rPr lang="en-US" sz="4400" dirty="0" err="1"/>
              <a:t>zverenkov</a:t>
            </a:r>
            <a:endParaRPr lang="en-US" sz="4400" dirty="0"/>
          </a:p>
          <a:p>
            <a:r>
              <a:rPr lang="ru-RU" sz="4000" dirty="0"/>
              <a:t>Егор </a:t>
            </a:r>
            <a:r>
              <a:rPr lang="ru-RU" sz="4000" dirty="0" err="1"/>
              <a:t>Папышев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42071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7">
            <a:extLst>
              <a:ext uri="{FF2B5EF4-FFF2-40B4-BE49-F238E27FC236}">
                <a16:creationId xmlns:a16="http://schemas.microsoft.com/office/drawing/2014/main" xmlns="" id="{4430DA43-E830-4A08-B6DC-FEDB900AEA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220" y="225369"/>
            <a:ext cx="7030453" cy="768930"/>
          </a:xfrm>
        </p:spPr>
        <p:txBody>
          <a:bodyPr/>
          <a:lstStyle/>
          <a:p>
            <a:r>
              <a:rPr lang="ru-RU" sz="2400" dirty="0"/>
              <a:t>Реактивный подход – сегодняшняя проблема индустрии защиты конечных точек</a:t>
            </a:r>
          </a:p>
        </p:txBody>
      </p:sp>
      <p:sp>
        <p:nvSpPr>
          <p:cNvPr id="19" name="Подзаголовок 18">
            <a:extLst>
              <a:ext uri="{FF2B5EF4-FFF2-40B4-BE49-F238E27FC236}">
                <a16:creationId xmlns:a16="http://schemas.microsoft.com/office/drawing/2014/main" xmlns="" id="{6D12D687-AD75-41BA-943C-A52AEAF9C5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220" y="1099638"/>
            <a:ext cx="10241250" cy="3206031"/>
          </a:xfr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ru-RU" dirty="0"/>
              <a:t>необходимость в пациенте-</a:t>
            </a:r>
            <a:r>
              <a:rPr lang="en-US" dirty="0"/>
              <a:t>zero</a:t>
            </a:r>
            <a:endParaRPr lang="ru-RU" dirty="0"/>
          </a:p>
          <a:p>
            <a:pPr marL="342900" indent="-342900">
              <a:buFontTx/>
              <a:buChar char="-"/>
            </a:pPr>
            <a:r>
              <a:rPr lang="ru-RU" dirty="0"/>
              <a:t>сигнатуры, как пережиток прошлого</a:t>
            </a:r>
          </a:p>
          <a:p>
            <a:pPr marL="342900" indent="-342900">
              <a:buFontTx/>
              <a:buChar char="-"/>
            </a:pPr>
            <a:r>
              <a:rPr lang="en-US" dirty="0"/>
              <a:t>whitelisting</a:t>
            </a:r>
            <a:r>
              <a:rPr lang="ru-RU" dirty="0"/>
              <a:t> и</a:t>
            </a:r>
            <a:r>
              <a:rPr lang="en-US" dirty="0"/>
              <a:t> applications control </a:t>
            </a:r>
            <a:r>
              <a:rPr lang="ru-RU" dirty="0"/>
              <a:t>не решают задачи</a:t>
            </a:r>
          </a:p>
          <a:p>
            <a:pPr marL="342900" indent="-342900">
              <a:buFontTx/>
              <a:buChar char="-"/>
            </a:pPr>
            <a:r>
              <a:rPr lang="ru-RU" dirty="0"/>
              <a:t>трата времени и ресурсов на максимально быстрое реагирование ведет в тупик</a:t>
            </a:r>
          </a:p>
          <a:p>
            <a:pPr marL="342900" indent="-342900">
              <a:buFontTx/>
              <a:buChar char="-"/>
            </a:pPr>
            <a:r>
              <a:rPr lang="ru-RU" dirty="0"/>
              <a:t>ландшафт угроз меняется, старое «мышление» традиционных продуктов остается, нет новых концепций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40ACDD3D-30BA-4E8C-98A7-D09F467A3E66}"/>
              </a:ext>
            </a:extLst>
          </p:cNvPr>
          <p:cNvSpPr/>
          <p:nvPr/>
        </p:nvSpPr>
        <p:spPr>
          <a:xfrm>
            <a:off x="465220" y="6170966"/>
            <a:ext cx="54609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chemeClr val="bg1"/>
                </a:solidFill>
              </a:rPr>
              <a:t>12 часов… </a:t>
            </a:r>
            <a:r>
              <a:rPr lang="en-US" sz="2400" i="1" dirty="0">
                <a:solidFill>
                  <a:schemeClr val="bg1"/>
                </a:solidFill>
              </a:rPr>
              <a:t>are you f</a:t>
            </a:r>
            <a:r>
              <a:rPr lang="uk-UA" sz="2400" i="1" dirty="0">
                <a:solidFill>
                  <a:schemeClr val="bg1"/>
                </a:solidFill>
              </a:rPr>
              <a:t>*</a:t>
            </a:r>
            <a:r>
              <a:rPr lang="en-US" sz="2400" i="1" dirty="0" err="1">
                <a:solidFill>
                  <a:schemeClr val="bg1"/>
                </a:solidFill>
              </a:rPr>
              <a:t>ing</a:t>
            </a:r>
            <a:r>
              <a:rPr lang="en-US" sz="2400" i="1" dirty="0">
                <a:solidFill>
                  <a:schemeClr val="bg1"/>
                </a:solidFill>
              </a:rPr>
              <a:t> kidding me?</a:t>
            </a:r>
            <a:endParaRPr lang="ru-RU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1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7504" cy="685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40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73A8533-E088-4C58-956E-69EC6C28E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251" y="232122"/>
            <a:ext cx="10755497" cy="4999383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3F18C23-00FA-4F3F-AADD-D28D4CEE70D5}"/>
              </a:ext>
            </a:extLst>
          </p:cNvPr>
          <p:cNvSpPr/>
          <p:nvPr/>
        </p:nvSpPr>
        <p:spPr>
          <a:xfrm>
            <a:off x="718251" y="5754922"/>
            <a:ext cx="72234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устаревшая сигнатурная защита от вредоносных программ является реактивной и тонет в море вредоносного ПО</a:t>
            </a:r>
          </a:p>
        </p:txBody>
      </p:sp>
    </p:spTree>
    <p:extLst>
      <p:ext uri="{BB962C8B-B14F-4D97-AF65-F5344CB8AC3E}">
        <p14:creationId xmlns:p14="http://schemas.microsoft.com/office/powerpoint/2010/main" val="178069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3F18C23-00FA-4F3F-AADD-D28D4CEE70D5}"/>
              </a:ext>
            </a:extLst>
          </p:cNvPr>
          <p:cNvSpPr/>
          <p:nvPr/>
        </p:nvSpPr>
        <p:spPr>
          <a:xfrm>
            <a:off x="718251" y="5754922"/>
            <a:ext cx="72234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модель обучения нейросети для защиты конечных точек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E83EB3F-6024-4AB0-9089-C3C8FB057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42" y="1149285"/>
            <a:ext cx="10776915" cy="324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9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7">
            <a:extLst>
              <a:ext uri="{FF2B5EF4-FFF2-40B4-BE49-F238E27FC236}">
                <a16:creationId xmlns:a16="http://schemas.microsoft.com/office/drawing/2014/main" xmlns="" id="{4430DA43-E830-4A08-B6DC-FEDB900AEA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220" y="225369"/>
            <a:ext cx="7030453" cy="768930"/>
          </a:xfrm>
        </p:spPr>
        <p:txBody>
          <a:bodyPr/>
          <a:lstStyle/>
          <a:p>
            <a:r>
              <a:rPr lang="ru-RU" sz="2400" dirty="0"/>
              <a:t>Базовый подход к тестированию антивирусных решений в своей лаборатории</a:t>
            </a:r>
          </a:p>
        </p:txBody>
      </p:sp>
      <p:sp>
        <p:nvSpPr>
          <p:cNvPr id="19" name="Подзаголовок 18">
            <a:extLst>
              <a:ext uri="{FF2B5EF4-FFF2-40B4-BE49-F238E27FC236}">
                <a16:creationId xmlns:a16="http://schemas.microsoft.com/office/drawing/2014/main" xmlns="" id="{6D12D687-AD75-41BA-943C-A52AEAF9C5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220" y="1164597"/>
            <a:ext cx="7418151" cy="4528805"/>
          </a:xfrm>
        </p:spPr>
        <p:txBody>
          <a:bodyPr>
            <a:normAutofit fontScale="92500"/>
          </a:bodyPr>
          <a:lstStyle/>
          <a:p>
            <a:pPr marL="342900" indent="-342900">
              <a:buFontTx/>
              <a:buChar char="-"/>
            </a:pPr>
            <a:r>
              <a:rPr lang="ru-RU" dirty="0"/>
              <a:t>Определите регламент получения образцов вредоносного ПО, их изоляции, транспортировки и хранения репозитория (</a:t>
            </a:r>
            <a:r>
              <a:rPr lang="en-US" dirty="0"/>
              <a:t>zoo is a good one to use)</a:t>
            </a:r>
            <a:endParaRPr lang="ru-RU" dirty="0"/>
          </a:p>
          <a:p>
            <a:pPr marL="342900" indent="-342900">
              <a:buFontTx/>
              <a:buChar char="-"/>
            </a:pPr>
            <a:r>
              <a:rPr lang="ru-RU" dirty="0"/>
              <a:t>Определите критерии, каким образом вы понимаете, что конкретный образец – именно  вредоносное ПО</a:t>
            </a:r>
          </a:p>
          <a:p>
            <a:pPr marL="342900" indent="-342900">
              <a:buFontTx/>
              <a:buChar char="-"/>
            </a:pPr>
            <a:r>
              <a:rPr lang="uk-UA" dirty="0"/>
              <a:t>О</a:t>
            </a:r>
            <a:r>
              <a:rPr lang="ru-RU" dirty="0" err="1"/>
              <a:t>бфускация</a:t>
            </a:r>
            <a:r>
              <a:rPr lang="ru-RU" dirty="0"/>
              <a:t> и/или изменение вирусных семплов: продумайте методы и инструменты, каким образом вы будете мутировать своих зверей</a:t>
            </a:r>
          </a:p>
          <a:p>
            <a:pPr marL="342900" indent="-342900">
              <a:buFontTx/>
              <a:buChar char="-"/>
            </a:pPr>
            <a:r>
              <a:rPr lang="ru-RU" dirty="0"/>
              <a:t>Важно написать сценарии тестирования в онлайн и оффлайн режимах, с разным пользовательским окружением и на разных платформах</a:t>
            </a:r>
          </a:p>
        </p:txBody>
      </p:sp>
    </p:spTree>
    <p:extLst>
      <p:ext uri="{BB962C8B-B14F-4D97-AF65-F5344CB8AC3E}">
        <p14:creationId xmlns:p14="http://schemas.microsoft.com/office/powerpoint/2010/main" val="56080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7">
            <a:extLst>
              <a:ext uri="{FF2B5EF4-FFF2-40B4-BE49-F238E27FC236}">
                <a16:creationId xmlns:a16="http://schemas.microsoft.com/office/drawing/2014/main" xmlns="" id="{603D912C-78C5-49A1-89CB-7C40C11993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753" y="830876"/>
            <a:ext cx="10534213" cy="861134"/>
          </a:xfrm>
        </p:spPr>
        <p:txBody>
          <a:bodyPr/>
          <a:lstStyle/>
          <a:p>
            <a:r>
              <a:rPr lang="en-US" dirty="0"/>
              <a:t>Chapter 2: Anomalous </a:t>
            </a:r>
            <a:r>
              <a:rPr lang="en-US" b="1" dirty="0"/>
              <a:t>Materials</a:t>
            </a:r>
            <a:r>
              <a:rPr lang="en-US" dirty="0"/>
              <a:t> </a:t>
            </a:r>
            <a:endParaRPr lang="ru-RU" sz="2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1B34FEE-A069-4E78-89E4-44EB5D1E2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96" y="2395470"/>
            <a:ext cx="3427665" cy="347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15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7">
            <a:extLst>
              <a:ext uri="{FF2B5EF4-FFF2-40B4-BE49-F238E27FC236}">
                <a16:creationId xmlns:a16="http://schemas.microsoft.com/office/drawing/2014/main" xmlns="" id="{1C2F3D1C-50EF-4970-A4F5-09A033D5B3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746" y="118837"/>
            <a:ext cx="7030453" cy="449334"/>
          </a:xfrm>
        </p:spPr>
        <p:txBody>
          <a:bodyPr/>
          <a:lstStyle/>
          <a:p>
            <a:r>
              <a:rPr lang="ru-RU" sz="3200" b="1" dirty="0"/>
              <a:t>Конфигурация лабораторных хостов</a:t>
            </a:r>
          </a:p>
        </p:txBody>
      </p:sp>
      <p:sp>
        <p:nvSpPr>
          <p:cNvPr id="9" name="Подзаголовок 18">
            <a:extLst>
              <a:ext uri="{FF2B5EF4-FFF2-40B4-BE49-F238E27FC236}">
                <a16:creationId xmlns:a16="http://schemas.microsoft.com/office/drawing/2014/main" xmlns="" id="{10659951-A8A7-4FB0-B0EC-5E05F9BA89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834501"/>
            <a:ext cx="7167198" cy="5901149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Tx/>
              <a:buChar char="-"/>
            </a:pPr>
            <a:r>
              <a:rPr lang="en-US" dirty="0"/>
              <a:t>VM </a:t>
            </a:r>
            <a:r>
              <a:rPr lang="ru-RU" dirty="0"/>
              <a:t>и </a:t>
            </a:r>
            <a:r>
              <a:rPr lang="ru-RU" dirty="0" err="1"/>
              <a:t>снапшоты</a:t>
            </a:r>
            <a:r>
              <a:rPr lang="ru-RU" dirty="0"/>
              <a:t> – простой, но не всегда качественный путь (</a:t>
            </a:r>
            <a:r>
              <a:rPr lang="en-US" dirty="0"/>
              <a:t>VMWare, Oracle Virtual </a:t>
            </a:r>
            <a:r>
              <a:rPr lang="en-US" dirty="0" smtClean="0"/>
              <a:t>box</a:t>
            </a:r>
            <a:r>
              <a:rPr lang="ru-RU" dirty="0" smtClean="0"/>
              <a:t>, </a:t>
            </a:r>
            <a:r>
              <a:rPr lang="en-US" dirty="0" smtClean="0"/>
              <a:t>Parallels</a:t>
            </a:r>
            <a:r>
              <a:rPr lang="ru-RU" dirty="0" smtClean="0"/>
              <a:t> </a:t>
            </a:r>
            <a:r>
              <a:rPr lang="ru-RU" dirty="0"/>
              <a:t>– последних версий</a:t>
            </a:r>
            <a:r>
              <a:rPr lang="en-US" dirty="0"/>
              <a:t>)</a:t>
            </a:r>
            <a:endParaRPr lang="ru-RU" dirty="0"/>
          </a:p>
          <a:p>
            <a:pPr marL="342900" indent="-342900">
              <a:buFontTx/>
              <a:buChar char="-"/>
            </a:pPr>
            <a:r>
              <a:rPr lang="ru-RU" dirty="0"/>
              <a:t>Обязательно устанавливайте все ПО, чтобы воссоздать максимально приближенную к </a:t>
            </a:r>
            <a:r>
              <a:rPr lang="en-US" dirty="0"/>
              <a:t>production</a:t>
            </a:r>
            <a:r>
              <a:rPr lang="ru-RU" dirty="0"/>
              <a:t> картину</a:t>
            </a:r>
            <a:r>
              <a:rPr lang="en-US" dirty="0"/>
              <a:t> </a:t>
            </a:r>
            <a:endParaRPr lang="ru-RU" dirty="0"/>
          </a:p>
          <a:p>
            <a:pPr marL="342900" indent="-342900">
              <a:buFontTx/>
              <a:buChar char="-"/>
            </a:pPr>
            <a:r>
              <a:rPr lang="uk-UA" dirty="0"/>
              <a:t>Все </a:t>
            </a:r>
            <a:r>
              <a:rPr lang="uk-UA" dirty="0" err="1"/>
              <a:t>патчи</a:t>
            </a:r>
            <a:r>
              <a:rPr lang="uk-UA" dirty="0"/>
              <a:t> ставим, все </a:t>
            </a:r>
            <a:r>
              <a:rPr lang="uk-UA" dirty="0" err="1"/>
              <a:t>механизмы</a:t>
            </a:r>
            <a:r>
              <a:rPr lang="uk-UA" dirty="0"/>
              <a:t> </a:t>
            </a:r>
            <a:r>
              <a:rPr lang="uk-UA" dirty="0" err="1"/>
              <a:t>защит</a:t>
            </a:r>
            <a:r>
              <a:rPr lang="ru-RU" dirty="0"/>
              <a:t>ы и сторонние продукты - отключаем</a:t>
            </a:r>
          </a:p>
          <a:p>
            <a:pPr marL="342900" indent="-342900">
              <a:buFontTx/>
              <a:buChar char="-"/>
            </a:pPr>
            <a:r>
              <a:rPr lang="ru-RU" dirty="0"/>
              <a:t>Устанавливаем самую свежую версию тестируемого продукта с теми политиками, которые будут работать в реальном окружении</a:t>
            </a:r>
          </a:p>
          <a:p>
            <a:pPr marL="342900" indent="-342900">
              <a:buFontTx/>
              <a:buChar char="-"/>
            </a:pPr>
            <a:r>
              <a:rPr lang="ru-RU" dirty="0"/>
              <a:t>Изоляция хоста </a:t>
            </a:r>
            <a:r>
              <a:rPr lang="en-US" dirty="0"/>
              <a:t>VM </a:t>
            </a:r>
            <a:r>
              <a:rPr lang="ru-RU" dirty="0"/>
              <a:t>имеет решающее значение: делайте это конфигурацией самой виртуальной машины и сетевыми настройками</a:t>
            </a:r>
          </a:p>
          <a:p>
            <a:pPr marL="342900" indent="-342900">
              <a:buFontTx/>
              <a:buChar char="-"/>
            </a:pPr>
            <a:r>
              <a:rPr lang="ru-RU" dirty="0" err="1"/>
              <a:t>Снапшот</a:t>
            </a:r>
            <a:r>
              <a:rPr lang="ru-RU" dirty="0"/>
              <a:t> делается в последнюю очередь (несколько, для разных тестируемых продуктов)</a:t>
            </a:r>
          </a:p>
          <a:p>
            <a:pPr marL="342900" indent="-342900">
              <a:buFontTx/>
              <a:buChar char="-"/>
            </a:pPr>
            <a:r>
              <a:rPr lang="ru-RU" dirty="0"/>
              <a:t>Сеть изолируем от рабочей, доступ в интернет - оставляем</a:t>
            </a:r>
          </a:p>
        </p:txBody>
      </p:sp>
    </p:spTree>
    <p:extLst>
      <p:ext uri="{BB962C8B-B14F-4D97-AF65-F5344CB8AC3E}">
        <p14:creationId xmlns:p14="http://schemas.microsoft.com/office/powerpoint/2010/main" val="341135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2021A6-3E06-4AAD-9600-A4B69C589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221" y="257578"/>
            <a:ext cx="11254554" cy="887246"/>
          </a:xfrm>
        </p:spPr>
        <p:txBody>
          <a:bodyPr/>
          <a:lstStyle/>
          <a:p>
            <a:r>
              <a:rPr lang="ru-RU" dirty="0"/>
              <a:t>Получение и транспорт образцов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921A006-66C4-47AF-8B6B-514BD443AA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221" y="1724373"/>
            <a:ext cx="9566546" cy="4959763"/>
          </a:xfr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en-US" dirty="0"/>
              <a:t>testmyav.com</a:t>
            </a:r>
            <a:r>
              <a:rPr lang="ru-RU" dirty="0"/>
              <a:t> – самый простой способ, </a:t>
            </a:r>
            <a:r>
              <a:rPr lang="en-US" dirty="0"/>
              <a:t>free</a:t>
            </a:r>
            <a:r>
              <a:rPr lang="ru-RU" dirty="0"/>
              <a:t> (стандартный пароль </a:t>
            </a:r>
            <a:r>
              <a:rPr lang="en-US" dirty="0"/>
              <a:t>infected </a:t>
            </a:r>
            <a:r>
              <a:rPr lang="ru-RU" dirty="0"/>
              <a:t>или </a:t>
            </a:r>
            <a:r>
              <a:rPr lang="en-US" dirty="0" err="1"/>
              <a:t>testmyav</a:t>
            </a:r>
            <a:r>
              <a:rPr lang="en-US" dirty="0"/>
              <a:t>)</a:t>
            </a:r>
            <a:endParaRPr lang="ru-RU" dirty="0"/>
          </a:p>
          <a:p>
            <a:pPr marL="342900" indent="-342900">
              <a:buFontTx/>
              <a:buChar char="-"/>
            </a:pPr>
            <a:r>
              <a:rPr lang="ru-RU" dirty="0"/>
              <a:t>просим помощь зала, возможны затраты (на вискарь)</a:t>
            </a:r>
          </a:p>
          <a:p>
            <a:pPr marL="342900" indent="-342900">
              <a:buFontTx/>
              <a:buChar char="-"/>
            </a:pPr>
            <a:r>
              <a:rPr lang="ru-RU" dirty="0">
                <a:sym typeface="Wingdings" panose="05000000000000000000" pitchFamily="2" charset="2"/>
              </a:rPr>
              <a:t>в вашем зоопарке должны быть </a:t>
            </a:r>
            <a:r>
              <a:rPr lang="en-US" dirty="0">
                <a:sym typeface="Wingdings" panose="05000000000000000000" pitchFamily="2" charset="2"/>
              </a:rPr>
              <a:t>portable executables (Pes), compressed files, Visual Basic</a:t>
            </a:r>
            <a:r>
              <a:rPr lang="ru-RU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scripts, </a:t>
            </a:r>
            <a:r>
              <a:rPr lang="en-US" dirty="0" err="1">
                <a:sym typeface="Wingdings" panose="05000000000000000000" pitchFamily="2" charset="2"/>
              </a:rPr>
              <a:t>javascript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ru-RU" dirty="0">
                <a:sym typeface="Wingdings" panose="05000000000000000000" pitchFamily="2" charset="2"/>
              </a:rPr>
              <a:t>и среди прочих -</a:t>
            </a:r>
            <a:r>
              <a:rPr lang="en-US" dirty="0">
                <a:sym typeface="Wingdings" panose="05000000000000000000" pitchFamily="2" charset="2"/>
              </a:rPr>
              <a:t> browser-based exploits</a:t>
            </a:r>
            <a:endParaRPr lang="ru-RU" dirty="0">
              <a:sym typeface="Wingdings" panose="05000000000000000000" pitchFamily="2" charset="2"/>
            </a:endParaRPr>
          </a:p>
          <a:p>
            <a:pPr marL="342900" indent="-342900">
              <a:buFontTx/>
              <a:buChar char="-"/>
            </a:pPr>
            <a:r>
              <a:rPr lang="ru-RU" dirty="0">
                <a:sym typeface="Wingdings" panose="05000000000000000000" pitchFamily="2" charset="2"/>
              </a:rPr>
              <a:t>любая транспортировка всегда в </a:t>
            </a:r>
            <a:r>
              <a:rPr lang="ru-RU" dirty="0" err="1">
                <a:sym typeface="Wingdings" panose="05000000000000000000" pitchFamily="2" charset="2"/>
              </a:rPr>
              <a:t>запароленном</a:t>
            </a:r>
            <a:r>
              <a:rPr lang="ru-RU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.zip</a:t>
            </a:r>
            <a:endParaRPr lang="ru-RU" dirty="0">
              <a:sym typeface="Wingdings" panose="05000000000000000000" pitchFamily="2" charset="2"/>
            </a:endParaRPr>
          </a:p>
          <a:p>
            <a:pPr marL="342900" indent="-342900">
              <a:buFontTx/>
              <a:buChar char="-"/>
            </a:pPr>
            <a:r>
              <a:rPr lang="ru-RU" dirty="0">
                <a:sym typeface="Wingdings" panose="05000000000000000000" pitchFamily="2" charset="2"/>
              </a:rPr>
              <a:t>дистрибуция на хост-жертву: </a:t>
            </a:r>
            <a:r>
              <a:rPr lang="en-US" dirty="0">
                <a:sym typeface="Wingdings" panose="05000000000000000000" pitchFamily="2" charset="2"/>
              </a:rPr>
              <a:t>email, </a:t>
            </a:r>
            <a:r>
              <a:rPr lang="ru-RU" dirty="0">
                <a:sym typeface="Wingdings" panose="05000000000000000000" pitchFamily="2" charset="2"/>
              </a:rPr>
              <a:t>зараженный </a:t>
            </a:r>
            <a:r>
              <a:rPr lang="en-US" dirty="0">
                <a:sym typeface="Wingdings" panose="05000000000000000000" pitchFamily="2" charset="2"/>
              </a:rPr>
              <a:t>USB </a:t>
            </a:r>
            <a:r>
              <a:rPr lang="ru-RU" dirty="0">
                <a:sym typeface="Wingdings" panose="05000000000000000000" pitchFamily="2" charset="2"/>
              </a:rPr>
              <a:t>девайс, загрузка из интернет, </a:t>
            </a:r>
            <a:r>
              <a:rPr lang="en-US" dirty="0" err="1">
                <a:sym typeface="Wingdings" panose="05000000000000000000" pitchFamily="2" charset="2"/>
              </a:rPr>
              <a:t>powershell</a:t>
            </a:r>
            <a:r>
              <a:rPr lang="ru-RU" dirty="0">
                <a:sym typeface="Wingdings" panose="05000000000000000000" pitchFamily="2" charset="2"/>
              </a:rPr>
              <a:t>, директории с общим доступом </a:t>
            </a:r>
            <a:endParaRPr lang="en-US" dirty="0">
              <a:sym typeface="Wingdings" panose="05000000000000000000" pitchFamily="2" charset="2"/>
            </a:endParaRPr>
          </a:p>
          <a:p>
            <a:pPr marL="342900" indent="-342900">
              <a:buFontTx/>
              <a:buChar char="-"/>
            </a:pPr>
            <a:r>
              <a:rPr lang="ru-RU" dirty="0">
                <a:sym typeface="Wingdings" panose="05000000000000000000" pitchFamily="2" charset="2"/>
              </a:rPr>
              <a:t>создайте рабочую директорию на лабораторном хосте и оперируйте образцами оттуда</a:t>
            </a:r>
          </a:p>
          <a:p>
            <a:endParaRPr lang="ru-RU" dirty="0">
              <a:sym typeface="Wingdings" panose="05000000000000000000" pitchFamily="2" charset="2"/>
            </a:endParaRPr>
          </a:p>
          <a:p>
            <a:pPr marL="342900" indent="-342900">
              <a:buFontTx/>
              <a:buChar char="-"/>
            </a:pPr>
            <a:endParaRPr lang="ru-RU" dirty="0"/>
          </a:p>
          <a:p>
            <a:pPr marL="342900" indent="-34290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005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2021A6-3E06-4AAD-9600-A4B69C589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221" y="176465"/>
            <a:ext cx="10214616" cy="839952"/>
          </a:xfrm>
        </p:spPr>
        <p:txBody>
          <a:bodyPr/>
          <a:lstStyle/>
          <a:p>
            <a:r>
              <a:rPr lang="ru-RU" dirty="0"/>
              <a:t>Методологии тестирования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921A006-66C4-47AF-8B6B-514BD443AA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220" y="1204717"/>
            <a:ext cx="10019307" cy="5009652"/>
          </a:xfrm>
        </p:spPr>
        <p:txBody>
          <a:bodyPr>
            <a:normAutofit/>
          </a:bodyPr>
          <a:lstStyle/>
          <a:p>
            <a:r>
              <a:rPr lang="en-US" sz="2800" b="1" dirty="0"/>
              <a:t>Random Mutation</a:t>
            </a:r>
            <a:endParaRPr lang="ru-RU" sz="2800" b="1" dirty="0"/>
          </a:p>
          <a:p>
            <a:pPr marL="342900" indent="-342900">
              <a:buFontTx/>
              <a:buChar char="-"/>
            </a:pPr>
            <a:r>
              <a:rPr lang="ru-RU" dirty="0">
                <a:sym typeface="Wingdings" panose="05000000000000000000" pitchFamily="2" charset="2"/>
              </a:rPr>
              <a:t>используйте бесплатные </a:t>
            </a:r>
            <a:r>
              <a:rPr lang="ru-RU" dirty="0" err="1">
                <a:sym typeface="Wingdings" panose="05000000000000000000" pitchFamily="2" charset="2"/>
              </a:rPr>
              <a:t>пакеры</a:t>
            </a:r>
            <a:r>
              <a:rPr lang="ru-RU" dirty="0">
                <a:sym typeface="Wingdings" panose="05000000000000000000" pitchFamily="2" charset="2"/>
              </a:rPr>
              <a:t> и модификаторы для экспериментов: </a:t>
            </a:r>
            <a:r>
              <a:rPr lang="ru-RU" dirty="0" err="1" smtClean="0">
                <a:sym typeface="Wingdings" panose="05000000000000000000" pitchFamily="2" charset="2"/>
              </a:rPr>
              <a:t>пакер</a:t>
            </a:r>
            <a:r>
              <a:rPr lang="ru-RU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mpress</a:t>
            </a:r>
            <a:r>
              <a:rPr lang="en-US" dirty="0">
                <a:sym typeface="Wingdings" panose="05000000000000000000" pitchFamily="2" charset="2"/>
              </a:rPr>
              <a:t>,</a:t>
            </a:r>
            <a:r>
              <a:rPr lang="ru-RU" dirty="0">
                <a:sym typeface="Wingdings" panose="05000000000000000000" pitchFamily="2" charset="2"/>
              </a:rPr>
              <a:t> </a:t>
            </a:r>
            <a:r>
              <a:rPr lang="ru-RU" dirty="0" err="1" smtClean="0">
                <a:sym typeface="Wingdings" panose="05000000000000000000" pitchFamily="2" charset="2"/>
              </a:rPr>
              <a:t>криптор</a:t>
            </a:r>
            <a:r>
              <a:rPr lang="ru-RU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/>
              <a:t>AegisCrypter</a:t>
            </a:r>
            <a:r>
              <a:rPr lang="ru-RU" dirty="0"/>
              <a:t>, скрипт </a:t>
            </a:r>
            <a:r>
              <a:rPr lang="en-US" dirty="0"/>
              <a:t>Hash </a:t>
            </a:r>
            <a:r>
              <a:rPr lang="en-US" dirty="0" smtClean="0"/>
              <a:t>Modifier</a:t>
            </a:r>
            <a:r>
              <a:rPr lang="ru-RU" dirty="0">
                <a:sym typeface="Wingdings" panose="05000000000000000000" pitchFamily="2" charset="2"/>
              </a:rPr>
              <a:t> </a:t>
            </a:r>
            <a:r>
              <a:rPr lang="ru-RU" dirty="0" smtClean="0">
                <a:sym typeface="Wingdings" panose="05000000000000000000" pitchFamily="2" charset="2"/>
              </a:rPr>
              <a:t>для </a:t>
            </a:r>
            <a:r>
              <a:rPr lang="en-US" dirty="0" smtClean="0">
                <a:sym typeface="Wingdings" panose="05000000000000000000" pitchFamily="2" charset="2"/>
              </a:rPr>
              <a:t>CLI</a:t>
            </a:r>
            <a:r>
              <a:rPr lang="ru-RU" dirty="0" smtClean="0">
                <a:sym typeface="Wingdings" panose="05000000000000000000" pitchFamily="2" charset="2"/>
              </a:rPr>
              <a:t> </a:t>
            </a:r>
            <a:endParaRPr lang="ru-RU" dirty="0">
              <a:sym typeface="Wingdings" panose="05000000000000000000" pitchFamily="2" charset="2"/>
            </a:endParaRPr>
          </a:p>
          <a:p>
            <a:pPr marL="342900" indent="-342900">
              <a:buFontTx/>
              <a:buChar char="-"/>
            </a:pPr>
            <a:r>
              <a:rPr lang="ru-RU" dirty="0">
                <a:sym typeface="Wingdings" panose="05000000000000000000" pitchFamily="2" charset="2"/>
              </a:rPr>
              <a:t>Запускайте несколько вредоносных экземпляров одновременно (50, </a:t>
            </a:r>
            <a:r>
              <a:rPr lang="en-US" dirty="0">
                <a:sym typeface="Wingdings" panose="05000000000000000000" pitchFamily="2" charset="2"/>
              </a:rPr>
              <a:t>why not?)</a:t>
            </a:r>
            <a:endParaRPr lang="ru-RU" dirty="0">
              <a:sym typeface="Wingdings" panose="05000000000000000000" pitchFamily="2" charset="2"/>
            </a:endParaRPr>
          </a:p>
          <a:p>
            <a:pPr marL="342900" indent="-342900">
              <a:buFontTx/>
              <a:buChar char="-"/>
            </a:pPr>
            <a:r>
              <a:rPr lang="ru-RU" dirty="0">
                <a:sym typeface="Wingdings" panose="05000000000000000000" pitchFamily="2" charset="2"/>
              </a:rPr>
              <a:t>Обязательно тестируйте продукты в оффлайн-режиме так же, как и в онлайн, запуская мутированные образцы</a:t>
            </a:r>
          </a:p>
          <a:p>
            <a:pPr marL="342900" indent="-342900">
              <a:buFontTx/>
              <a:buChar char="-"/>
            </a:pPr>
            <a:r>
              <a:rPr lang="ru-RU" dirty="0">
                <a:sym typeface="Wingdings" panose="05000000000000000000" pitchFamily="2" charset="2"/>
              </a:rPr>
              <a:t>Устраивайте </a:t>
            </a:r>
            <a:r>
              <a:rPr lang="en-US" dirty="0">
                <a:sym typeface="Wingdings" panose="05000000000000000000" pitchFamily="2" charset="2"/>
              </a:rPr>
              <a:t>zero-day malware </a:t>
            </a:r>
            <a:r>
              <a:rPr lang="ru-RU" dirty="0">
                <a:sym typeface="Wingdings" panose="05000000000000000000" pitchFamily="2" charset="2"/>
              </a:rPr>
              <a:t>тестирование, с новыми образцами, но на старых, чистых </a:t>
            </a:r>
            <a:r>
              <a:rPr lang="ru-RU" dirty="0" err="1">
                <a:sym typeface="Wingdings" panose="05000000000000000000" pitchFamily="2" charset="2"/>
              </a:rPr>
              <a:t>снапшотах</a:t>
            </a:r>
            <a:r>
              <a:rPr lang="ru-RU" dirty="0">
                <a:sym typeface="Wingdings" panose="05000000000000000000" pitchFamily="2" charset="2"/>
              </a:rPr>
              <a:t>,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ru-RU" dirty="0">
                <a:sym typeface="Wingdings" panose="05000000000000000000" pitchFamily="2" charset="2"/>
              </a:rPr>
              <a:t>двухнедельной давности</a:t>
            </a:r>
          </a:p>
          <a:p>
            <a:pPr marL="342900" indent="-342900">
              <a:buFontTx/>
              <a:buChar char="-"/>
            </a:pPr>
            <a:r>
              <a:rPr lang="ru-RU" dirty="0">
                <a:sym typeface="Wingdings" panose="05000000000000000000" pitchFamily="2" charset="2"/>
              </a:rPr>
              <a:t>Фиксируйте результаты тестирования!</a:t>
            </a:r>
          </a:p>
          <a:p>
            <a:pPr marL="342900" indent="-342900">
              <a:buFontTx/>
              <a:buChar char="-"/>
            </a:pPr>
            <a:endParaRPr lang="ru-RU" dirty="0">
              <a:sym typeface="Wingdings" panose="05000000000000000000" pitchFamily="2" charset="2"/>
            </a:endParaRPr>
          </a:p>
          <a:p>
            <a:pPr marL="342900" indent="-342900">
              <a:buFontTx/>
              <a:buChar char="-"/>
            </a:pPr>
            <a:endParaRPr lang="ru-RU" dirty="0">
              <a:sym typeface="Wingdings" panose="05000000000000000000" pitchFamily="2" charset="2"/>
            </a:endParaRPr>
          </a:p>
          <a:p>
            <a:pPr marL="342900" indent="-34290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867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ylance Master Light Footer">
  <a:themeElements>
    <a:clrScheme name="Cylance Colors">
      <a:dk1>
        <a:srgbClr val="1E1E1E"/>
      </a:dk1>
      <a:lt1>
        <a:sysClr val="window" lastClr="FFFFFF"/>
      </a:lt1>
      <a:dk2>
        <a:srgbClr val="1F3250"/>
      </a:dk2>
      <a:lt2>
        <a:srgbClr val="E7E6E6"/>
      </a:lt2>
      <a:accent1>
        <a:srgbClr val="69CF3B"/>
      </a:accent1>
      <a:accent2>
        <a:srgbClr val="38B244"/>
      </a:accent2>
      <a:accent3>
        <a:srgbClr val="3D3250"/>
      </a:accent3>
      <a:accent4>
        <a:srgbClr val="195384"/>
      </a:accent4>
      <a:accent5>
        <a:srgbClr val="4472C4"/>
      </a:accent5>
      <a:accent6>
        <a:srgbClr val="1E1E1E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F3250"/>
        </a:solidFill>
        <a:ln>
          <a:noFill/>
        </a:ln>
      </a:spPr>
      <a:bodyPr rtlCol="0" anchor="t"/>
      <a:lstStyle>
        <a:defPPr>
          <a:defRPr sz="1600" dirty="0" smtClean="0">
            <a:latin typeface="Gotham Book" pitchFamily="50" charset="0"/>
            <a:cs typeface="Gotham Book" pitchFamily="50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ylanceTheme">
  <a:themeElements>
    <a:clrScheme name="Cylance">
      <a:dk1>
        <a:srgbClr val="000000"/>
      </a:dk1>
      <a:lt1>
        <a:srgbClr val="FFFFFF"/>
      </a:lt1>
      <a:dk2>
        <a:srgbClr val="424242"/>
      </a:dk2>
      <a:lt2>
        <a:srgbClr val="172530"/>
      </a:lt2>
      <a:accent1>
        <a:srgbClr val="68CF3B"/>
      </a:accent1>
      <a:accent2>
        <a:srgbClr val="6F0A1A"/>
      </a:accent2>
      <a:accent3>
        <a:srgbClr val="944A42"/>
      </a:accent3>
      <a:accent4>
        <a:srgbClr val="32A28A"/>
      </a:accent4>
      <a:accent5>
        <a:srgbClr val="2D668A"/>
      </a:accent5>
      <a:accent6>
        <a:srgbClr val="6600CC"/>
      </a:accent6>
      <a:hlink>
        <a:srgbClr val="0000FF"/>
      </a:hlink>
      <a:folHlink>
        <a:srgbClr val="80008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BT 2.0 Deck - Aug 2016 No animations" id="{C2340502-6E87-9447-B320-9B15B9A53693}" vid="{9CD366EE-F3FA-DF47-96CD-5EDDC25BF9A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6138</TotalTime>
  <Words>717</Words>
  <Application>Microsoft Office PowerPoint</Application>
  <PresentationFormat>Широкоэкранный</PresentationFormat>
  <Paragraphs>78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Gotham Book</vt:lpstr>
      <vt:lpstr>Titillium</vt:lpstr>
      <vt:lpstr>Wingdings</vt:lpstr>
      <vt:lpstr>Cylance Master Light Footer</vt:lpstr>
      <vt:lpstr>CylanceTheme</vt:lpstr>
      <vt:lpstr>Презентация PowerPoint</vt:lpstr>
      <vt:lpstr>Реактивный подход – сегодняшняя проблема индустрии защиты конечных точек</vt:lpstr>
      <vt:lpstr>Презентация PowerPoint</vt:lpstr>
      <vt:lpstr>Презентация PowerPoint</vt:lpstr>
      <vt:lpstr>Базовый подход к тестированию антивирусных решений в своей лаборатории</vt:lpstr>
      <vt:lpstr>Chapter 2: Anomalous Materials </vt:lpstr>
      <vt:lpstr>Конфигурация лабораторных хостов</vt:lpstr>
      <vt:lpstr>Получение и транспорт образцов</vt:lpstr>
      <vt:lpstr>Методологии тестирования</vt:lpstr>
      <vt:lpstr>Методологии тестирования</vt:lpstr>
      <vt:lpstr>EDR тестируемого продукта</vt:lpstr>
      <vt:lpstr>EDR тестируемого продукта</vt:lpstr>
      <vt:lpstr>EDR тестируемого продукта</vt:lpstr>
      <vt:lpstr>EDR тестируемого продукта</vt:lpstr>
      <vt:lpstr>EDR тестируемого продукта</vt:lpstr>
      <vt:lpstr>EDR тестируемого продукта</vt:lpstr>
      <vt:lpstr>Своя форензика, с блекджеком и IoC-ами</vt:lpstr>
      <vt:lpstr>Основные критерии оценки результатов тестирования </vt:lpstr>
      <vt:lpstr>DC8044.com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Kjome</dc:creator>
  <cp:lastModifiedBy>admin</cp:lastModifiedBy>
  <cp:revision>476</cp:revision>
  <dcterms:created xsi:type="dcterms:W3CDTF">2015-10-07T00:01:27Z</dcterms:created>
  <dcterms:modified xsi:type="dcterms:W3CDTF">2018-03-22T11:06:57Z</dcterms:modified>
</cp:coreProperties>
</file>