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3" r:id="rId9"/>
    <p:sldId id="265" r:id="rId10"/>
    <p:sldId id="267" r:id="rId11"/>
    <p:sldId id="268" r:id="rId12"/>
    <p:sldId id="266" r:id="rId13"/>
    <p:sldId id="272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natalii.Dranchuk@studentpartner.com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google.com.ua/url?sa=i&amp;rct=j&amp;q=&amp;esrc=s&amp;source=images&amp;cd=&amp;cad=rja&amp;uact=8&amp;ved=2ahUKEwiz4MiW87_bAhUBKVAKHeYoAJ8QjRx6BAgBEAU&amp;url=https%3A%2F%2Fwww.dmcinfo.com%2Flatest-thinking%2Fblog%2Fid%2F9390%2Fselecting-a-pricing-tier-in-azure-sql-database-dtus&amp;psig=AOvVaw0l8iGm3KQHiS1mN5RGx4xO&amp;ust=1528404117122394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ua/url?sa=i&amp;rct=j&amp;q=&amp;esrc=s&amp;source=images&amp;cd=&amp;cad=rja&amp;uact=8&amp;ved=2ahUKEwjJ5Zn487_bAhUCZFAKHXhiCksQjRx6BAgBEAU&amp;url=https%3A%2F%2Fwww.outsystems.com%2Fforge%2Fcomponent%2F1428%2Fazure-cognitive-services-connector%2F%3FUnfollow%3DFalse&amp;psig=AOvVaw36OBluho5-Pi1zRiZ-6rDf&amp;ust=1528404323520656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109" y="734290"/>
            <a:ext cx="9144000" cy="2387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Microsoft for students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4109" y="3121890"/>
            <a:ext cx="8063346" cy="1452491"/>
          </a:xfrm>
        </p:spPr>
        <p:txBody>
          <a:bodyPr/>
          <a:lstStyle/>
          <a:p>
            <a:pPr algn="r"/>
            <a:r>
              <a:rPr lang="en-US" dirty="0" smtClean="0"/>
              <a:t>MSP Ukraine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"/>
          <a:stretch/>
        </p:blipFill>
        <p:spPr>
          <a:xfrm>
            <a:off x="0" y="0"/>
            <a:ext cx="249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53" y="118131"/>
            <a:ext cx="2852900" cy="38157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 university life</a:t>
            </a:r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17761"/>
            <a:ext cx="4887645" cy="3665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1370"/>
          <a:stretch/>
        </p:blipFill>
        <p:spPr>
          <a:xfrm>
            <a:off x="4914983" y="3648184"/>
            <a:ext cx="6822315" cy="2999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38" y="356635"/>
            <a:ext cx="2906172" cy="21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skills</a:t>
            </a:r>
            <a:endParaRPr lang="uk-U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7"/>
          <a:stretch/>
        </p:blipFill>
        <p:spPr>
          <a:xfrm>
            <a:off x="838200" y="1525797"/>
            <a:ext cx="2617415" cy="2581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246" y="4242216"/>
            <a:ext cx="29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 speaking</a:t>
            </a:r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40BEB3"/>
              </a:clrFrom>
              <a:clrTo>
                <a:srgbClr val="40BE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75" y="1923781"/>
            <a:ext cx="3957981" cy="2968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10055" y="4611548"/>
            <a:ext cx="29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Being a leader</a:t>
            </a:r>
            <a:endParaRPr lang="uk-UA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56" y="3425252"/>
            <a:ext cx="4266523" cy="31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90726" y="3039547"/>
            <a:ext cx="29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Inspire &amp; be inspired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158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our community</a:t>
            </a:r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" y="1690688"/>
            <a:ext cx="3266607" cy="2449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9914" y="3381376"/>
            <a:ext cx="211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your favorite Microsoft technologies</a:t>
            </a:r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D3D4"/>
              </a:clrFrom>
              <a:clrTo>
                <a:srgbClr val="FFD3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23" y="2047199"/>
            <a:ext cx="3419007" cy="34190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16970" y="4976734"/>
            <a:ext cx="1979362" cy="6613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482719" y="5268719"/>
            <a:ext cx="211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 active</a:t>
            </a:r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9B3A8"/>
              </a:clrFrom>
              <a:clrTo>
                <a:srgbClr val="D9B3A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4" b="14820"/>
          <a:stretch/>
        </p:blipFill>
        <p:spPr>
          <a:xfrm>
            <a:off x="7523812" y="1801349"/>
            <a:ext cx="3784585" cy="25033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63132" y="4415367"/>
            <a:ext cx="369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 open-minded &amp; build university community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967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108" y="147781"/>
            <a:ext cx="8688239" cy="653934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Stay connected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https://www.facebook.com/MSPInUkraine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b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natalii.Dranchuk@studentpartner.com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https://www.facebook.com/nataliya.dranchuk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"/>
          <a:stretch/>
        </p:blipFill>
        <p:spPr>
          <a:xfrm>
            <a:off x="0" y="0"/>
            <a:ext cx="249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109" y="734290"/>
            <a:ext cx="9144000" cy="2387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"/>
          <a:stretch/>
        </p:blipFill>
        <p:spPr>
          <a:xfrm>
            <a:off x="0" y="0"/>
            <a:ext cx="249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109" y="734290"/>
            <a:ext cx="9144000" cy="2387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We love you!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"/>
          <a:stretch/>
        </p:blipFill>
        <p:spPr>
          <a:xfrm>
            <a:off x="0" y="0"/>
            <a:ext cx="249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5252" y="138546"/>
            <a:ext cx="8596668" cy="1320800"/>
          </a:xfrm>
        </p:spPr>
        <p:txBody>
          <a:bodyPr/>
          <a:lstStyle/>
          <a:p>
            <a:r>
              <a:rPr lang="en-US" sz="3700" spc="-58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Segoe UI" pitchFamily="34" charset="0"/>
                <a:cs typeface="Calibri" panose="020F0502020204030204" pitchFamily="34" charset="0"/>
              </a:rPr>
              <a:t>Nataliia Dranchuk</a:t>
            </a:r>
            <a:endParaRPr lang="uk-UA" sz="3700" spc="-58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Segoe UI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13586" y="886691"/>
            <a:ext cx="5853085" cy="5306291"/>
          </a:xfrm>
        </p:spPr>
        <p:txBody>
          <a:bodyPr>
            <a:noAutofit/>
          </a:bodyPr>
          <a:lstStyle/>
          <a:p>
            <a:pPr algn="just"/>
            <a:r>
              <a:rPr lang="en-US" dirty="0" smtClean="0">
                <a:cs typeface="Segoe UI Light" panose="020B0502040204020203" pitchFamily="34" charset="0"/>
              </a:rPr>
              <a:t>.NET developer,</a:t>
            </a:r>
            <a:r>
              <a:rPr lang="ru-RU" dirty="0" smtClean="0">
                <a:cs typeface="Segoe UI Light" panose="020B0502040204020203" pitchFamily="34" charset="0"/>
              </a:rPr>
              <a:t> </a:t>
            </a:r>
            <a:r>
              <a:rPr lang="en-US" dirty="0" smtClean="0">
                <a:cs typeface="Segoe UI Light" panose="020B0502040204020203" pitchFamily="34" charset="0"/>
              </a:rPr>
              <a:t>Smart Business</a:t>
            </a:r>
          </a:p>
          <a:p>
            <a:pPr algn="just"/>
            <a:r>
              <a:rPr lang="en-US" dirty="0">
                <a:cs typeface="Segoe UI Light" panose="020B0502040204020203" pitchFamily="34" charset="0"/>
              </a:rPr>
              <a:t>Microsoft Student </a:t>
            </a:r>
            <a:r>
              <a:rPr lang="en-US" dirty="0" smtClean="0">
                <a:cs typeface="Segoe UI Light" panose="020B0502040204020203" pitchFamily="34" charset="0"/>
              </a:rPr>
              <a:t>Partner</a:t>
            </a:r>
          </a:p>
          <a:p>
            <a:pPr marL="0" indent="0" algn="just">
              <a:buNone/>
            </a:pP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just">
              <a:buNone/>
            </a:pPr>
            <a:r>
              <a:rPr lang="en-US" dirty="0">
                <a:cs typeface="Segoe UI Light" panose="020B0502040204020203" pitchFamily="34" charset="0"/>
              </a:rPr>
              <a:t>Education:</a:t>
            </a:r>
            <a:r>
              <a:rPr lang="ru-RU" dirty="0">
                <a:cs typeface="Segoe UI Light" panose="020B0502040204020203" pitchFamily="34" charset="0"/>
              </a:rPr>
              <a:t> </a:t>
            </a:r>
          </a:p>
          <a:p>
            <a:pPr algn="just"/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National University of Kyiv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Mohyla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Academy,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Faculty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Informati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cs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Specialization: Software engineering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just">
              <a:buNone/>
            </a:pP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24" y="1353507"/>
            <a:ext cx="1863236" cy="25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23" y="1443605"/>
            <a:ext cx="4822566" cy="36169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Imagine Cup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Steps to success</a:t>
            </a:r>
            <a:endParaRPr lang="uk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5" y="2138463"/>
            <a:ext cx="1960482" cy="1470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410" y="3432575"/>
            <a:ext cx="211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your team</a:t>
            </a:r>
          </a:p>
          <a:p>
            <a:pPr algn="ctr"/>
            <a:endParaRPr lang="en-US" dirty="0" smtClean="0"/>
          </a:p>
          <a:p>
            <a:pPr algn="ctr"/>
            <a:r>
              <a:rPr lang="en-US" i="1" dirty="0" smtClean="0"/>
              <a:t>1-3 + mentor(optional)</a:t>
            </a:r>
            <a:endParaRPr lang="uk-UA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0218" y="5938982"/>
            <a:ext cx="11471564" cy="92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6049202"/>
            <a:ext cx="179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September, </a:t>
            </a:r>
          </a:p>
          <a:p>
            <a:pPr algn="ctr"/>
            <a:r>
              <a:rPr lang="en-US" i="1" dirty="0" smtClean="0"/>
              <a:t>2018</a:t>
            </a:r>
            <a:endParaRPr lang="uk-UA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69285" y="3848073"/>
            <a:ext cx="211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Find your idea</a:t>
            </a:r>
            <a:endParaRPr lang="uk-UA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8757" y="6094217"/>
            <a:ext cx="179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October, </a:t>
            </a:r>
          </a:p>
          <a:p>
            <a:pPr algn="ctr"/>
            <a:r>
              <a:rPr lang="en-US" i="1" dirty="0" smtClean="0"/>
              <a:t>2018</a:t>
            </a:r>
            <a:endParaRPr lang="uk-UA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93529" y="4166592"/>
            <a:ext cx="211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Create prototype</a:t>
            </a:r>
            <a:endParaRPr lang="uk-UA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97515" y="6102004"/>
            <a:ext cx="233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November, 2018 – </a:t>
            </a:r>
          </a:p>
          <a:p>
            <a:pPr algn="ctr"/>
            <a:r>
              <a:rPr lang="en-US" i="1" dirty="0" smtClean="0"/>
              <a:t>February, 2019</a:t>
            </a:r>
            <a:endParaRPr lang="uk-UA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80" y="2031092"/>
            <a:ext cx="2606162" cy="21698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42" y="2052227"/>
            <a:ext cx="2201183" cy="13421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45109" y="3535747"/>
            <a:ext cx="211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Prepare business plan &amp; presentation</a:t>
            </a:r>
            <a:endParaRPr lang="uk-UA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82" y="2031092"/>
            <a:ext cx="2390829" cy="17931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64101" y="6187701"/>
            <a:ext cx="233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April, 2019</a:t>
            </a:r>
            <a:endParaRPr lang="uk-UA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7280680" y="6232717"/>
            <a:ext cx="233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March, 2019</a:t>
            </a:r>
            <a:endParaRPr lang="uk-UA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9278771" y="3821361"/>
            <a:ext cx="211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Come and win it!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54839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  <p:bldP spid="14" grpId="0"/>
      <p:bldP spid="15" grpId="0"/>
      <p:bldP spid="19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Pluralsight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Improve your skills</a:t>
            </a:r>
            <a:endParaRPr lang="uk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812697"/>
            <a:ext cx="497046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Get 3-month free trial with your Microsoft Account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uk-UA" dirty="0" smtClean="0"/>
              <a:t>https</a:t>
            </a:r>
            <a:r>
              <a:rPr lang="uk-UA" dirty="0"/>
              <a:t>://www.visualstudio.com/dev-essentials/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34" y="5035641"/>
            <a:ext cx="3238095" cy="14603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9" y="1413596"/>
            <a:ext cx="5441105" cy="2896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Azure for students</a:t>
            </a:r>
            <a:endParaRPr lang="uk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9" y="1448752"/>
            <a:ext cx="11154927" cy="2051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6576" y="4233349"/>
            <a:ext cx="488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https://azure.microsoft.com/en-us/free/students/</a:t>
            </a:r>
          </a:p>
        </p:txBody>
      </p:sp>
    </p:spTree>
    <p:extLst>
      <p:ext uri="{BB962C8B-B14F-4D97-AF65-F5344CB8AC3E}">
        <p14:creationId xmlns:p14="http://schemas.microsoft.com/office/powerpoint/2010/main" val="7398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Azure services</a:t>
            </a:r>
            <a:endParaRPr lang="uk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6565" y="3159764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apps </a:t>
            </a:r>
            <a:endParaRPr lang="uk-UA" dirty="0"/>
          </a:p>
        </p:txBody>
      </p:sp>
      <p:pic>
        <p:nvPicPr>
          <p:cNvPr id="1028" name="Picture 4" descr="Image result for azure databas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78" y="2249055"/>
            <a:ext cx="1851890" cy="18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44750" y="4100945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Databases</a:t>
            </a:r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68" y="1301214"/>
            <a:ext cx="1895682" cy="1895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3159764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Virtual machines</a:t>
            </a:r>
            <a:endParaRPr lang="uk-UA" dirty="0"/>
          </a:p>
        </p:txBody>
      </p:sp>
      <p:pic>
        <p:nvPicPr>
          <p:cNvPr id="1030" name="Picture 6" descr="Image result for azure cognitiv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311" y="1692007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45311" y="3374242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Cognitive Services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9698" r="5082" b="51544"/>
          <a:stretch/>
        </p:blipFill>
        <p:spPr>
          <a:xfrm>
            <a:off x="61595" y="1483385"/>
            <a:ext cx="3330632" cy="16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Microsoft Student Partners</a:t>
            </a:r>
            <a:endParaRPr lang="uk-U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3236"/>
            <a:ext cx="3738995" cy="2804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4051" y="4152816"/>
            <a:ext cx="287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Worldwide community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93" y="2656526"/>
            <a:ext cx="2844912" cy="21336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7193" y="4790210"/>
            <a:ext cx="287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Access to top conferences, experts and materials</a:t>
            </a:r>
            <a:endParaRPr lang="uk-UA" dirty="0"/>
          </a:p>
        </p:txBody>
      </p:sp>
      <p:pic>
        <p:nvPicPr>
          <p:cNvPr id="2050" name="Picture 2" descr="ÐÐ°ÑÑÐ¸Ð½ÐºÐ¸ Ð¿Ð¾ Ð·Ð°Ð¿ÑÐ¾ÑÑ friend flat 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72B4A4"/>
              </a:clrFrom>
              <a:clrTo>
                <a:srgbClr val="72B4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55" y="3206303"/>
            <a:ext cx="2787797" cy="22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81291" y="5632157"/>
            <a:ext cx="287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Soft skills improvement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38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1"/>
          <a:stretch/>
        </p:blipFill>
        <p:spPr>
          <a:xfrm>
            <a:off x="0" y="0"/>
            <a:ext cx="56341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Student Partners Ukraine</a:t>
            </a:r>
            <a:endParaRPr lang="uk-U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69" y="1985238"/>
            <a:ext cx="6856713" cy="45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172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Segoe UI Light</vt:lpstr>
      <vt:lpstr>Office Theme</vt:lpstr>
      <vt:lpstr>Microsoft for students</vt:lpstr>
      <vt:lpstr>Nataliia Dranchuk</vt:lpstr>
      <vt:lpstr>PowerPoint Presentation</vt:lpstr>
      <vt:lpstr>Imagine Cup 2019: Steps to success</vt:lpstr>
      <vt:lpstr>Pluralsight: Improve your skills</vt:lpstr>
      <vt:lpstr>Azure for students</vt:lpstr>
      <vt:lpstr>Azure services</vt:lpstr>
      <vt:lpstr>Microsoft Student Partners</vt:lpstr>
      <vt:lpstr>Microsoft Student Partners Ukraine</vt:lpstr>
      <vt:lpstr>Bright university life</vt:lpstr>
      <vt:lpstr>Soft skills</vt:lpstr>
      <vt:lpstr>Join our community</vt:lpstr>
      <vt:lpstr>Stay connected  https://www.facebook.com/MSPInUkraine/   natalii.Dranchuk@studentpartner.com https://www.facebook.com/nataliya.dranchuk </vt:lpstr>
      <vt:lpstr>Questions?</vt:lpstr>
      <vt:lpstr>We love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for students</dc:title>
  <dc:creator/>
  <cp:lastModifiedBy>Nataliia Dranchuk</cp:lastModifiedBy>
  <cp:revision>15</cp:revision>
  <dcterms:created xsi:type="dcterms:W3CDTF">2012-07-27T01:16:44Z</dcterms:created>
  <dcterms:modified xsi:type="dcterms:W3CDTF">2018-06-06T21:31:03Z</dcterms:modified>
</cp:coreProperties>
</file>