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A6C40-3BBC-4E1D-B82B-83A3291B77A4}" type="doc">
      <dgm:prSet loTypeId="urn:microsoft.com/office/officeart/2005/8/layout/h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29B4CA9-F476-4D41-B1F4-492989A6CF73}">
      <dgm:prSet phldrT="[Текст]"/>
      <dgm:spPr/>
      <dgm:t>
        <a:bodyPr/>
        <a:lstStyle/>
        <a:p>
          <a:r>
            <a:rPr lang="ru-RU" dirty="0"/>
            <a:t>Основы</a:t>
          </a:r>
        </a:p>
      </dgm:t>
    </dgm:pt>
    <dgm:pt modelId="{B80D7A2C-C99C-4137-9CCD-7CC505D0DB74}" type="parTrans" cxnId="{A6E0E95C-675D-4F4A-9B6C-B75AE755AFFB}">
      <dgm:prSet/>
      <dgm:spPr/>
      <dgm:t>
        <a:bodyPr/>
        <a:lstStyle/>
        <a:p>
          <a:endParaRPr lang="ru-RU"/>
        </a:p>
      </dgm:t>
    </dgm:pt>
    <dgm:pt modelId="{75F28ECF-6552-4209-B62E-360CA88E375E}" type="sibTrans" cxnId="{A6E0E95C-675D-4F4A-9B6C-B75AE755AFFB}">
      <dgm:prSet/>
      <dgm:spPr/>
      <dgm:t>
        <a:bodyPr/>
        <a:lstStyle/>
        <a:p>
          <a:endParaRPr lang="ru-RU"/>
        </a:p>
      </dgm:t>
    </dgm:pt>
    <dgm:pt modelId="{1589B913-7C24-421B-88BA-B4BB1634E1E0}">
      <dgm:prSet phldrT="[Текст]"/>
      <dgm:spPr/>
      <dgm:t>
        <a:bodyPr/>
        <a:lstStyle/>
        <a:p>
          <a:r>
            <a:rPr lang="ru-RU" dirty="0"/>
            <a:t>Эмоции</a:t>
          </a:r>
        </a:p>
      </dgm:t>
    </dgm:pt>
    <dgm:pt modelId="{A64CB996-459A-4474-B8E7-8F859F232C35}" type="parTrans" cxnId="{BD4E0E35-4961-4E0C-93D2-450C665B8467}">
      <dgm:prSet/>
      <dgm:spPr/>
      <dgm:t>
        <a:bodyPr/>
        <a:lstStyle/>
        <a:p>
          <a:endParaRPr lang="ru-RU"/>
        </a:p>
      </dgm:t>
    </dgm:pt>
    <dgm:pt modelId="{D9B23A1A-C586-48F0-A409-168A68BB2156}" type="sibTrans" cxnId="{BD4E0E35-4961-4E0C-93D2-450C665B8467}">
      <dgm:prSet/>
      <dgm:spPr/>
      <dgm:t>
        <a:bodyPr/>
        <a:lstStyle/>
        <a:p>
          <a:endParaRPr lang="ru-RU"/>
        </a:p>
      </dgm:t>
    </dgm:pt>
    <dgm:pt modelId="{6317FDBF-F0D4-445E-A53C-8ECD51E3E4C3}">
      <dgm:prSet phldrT="[Текст]"/>
      <dgm:spPr/>
      <dgm:t>
        <a:bodyPr/>
        <a:lstStyle/>
        <a:p>
          <a:r>
            <a:rPr lang="ru-RU" dirty="0"/>
            <a:t>Привычки</a:t>
          </a:r>
        </a:p>
      </dgm:t>
    </dgm:pt>
    <dgm:pt modelId="{FBC18DAE-D9A3-4B41-8243-267DCF612B3A}" type="parTrans" cxnId="{9484F368-D423-49DA-8261-C397F386FCB9}">
      <dgm:prSet/>
      <dgm:spPr/>
      <dgm:t>
        <a:bodyPr/>
        <a:lstStyle/>
        <a:p>
          <a:endParaRPr lang="ru-RU"/>
        </a:p>
      </dgm:t>
    </dgm:pt>
    <dgm:pt modelId="{7BC7C8FB-0228-485C-B09A-48FBF191FA6F}" type="sibTrans" cxnId="{9484F368-D423-49DA-8261-C397F386FCB9}">
      <dgm:prSet/>
      <dgm:spPr/>
      <dgm:t>
        <a:bodyPr/>
        <a:lstStyle/>
        <a:p>
          <a:endParaRPr lang="ru-RU"/>
        </a:p>
      </dgm:t>
    </dgm:pt>
    <dgm:pt modelId="{5C92519F-DCCE-457C-8E80-B572F71B0F02}">
      <dgm:prSet phldrT="[Текст]"/>
      <dgm:spPr/>
      <dgm:t>
        <a:bodyPr/>
        <a:lstStyle/>
        <a:p>
          <a:r>
            <a:rPr lang="ru-RU" dirty="0"/>
            <a:t>Взлом</a:t>
          </a:r>
        </a:p>
      </dgm:t>
    </dgm:pt>
    <dgm:pt modelId="{446D8DDA-176F-4432-90A5-E1F5C0B1AA3F}" type="parTrans" cxnId="{E7EB35E5-E1AA-432E-A863-EFE213E27ADF}">
      <dgm:prSet/>
      <dgm:spPr/>
      <dgm:t>
        <a:bodyPr/>
        <a:lstStyle/>
        <a:p>
          <a:endParaRPr lang="ru-RU"/>
        </a:p>
      </dgm:t>
    </dgm:pt>
    <dgm:pt modelId="{3AA05981-FDCB-4767-80AB-FFB00C6C03FD}" type="sibTrans" cxnId="{E7EB35E5-E1AA-432E-A863-EFE213E27ADF}">
      <dgm:prSet/>
      <dgm:spPr/>
      <dgm:t>
        <a:bodyPr/>
        <a:lstStyle/>
        <a:p>
          <a:endParaRPr lang="ru-RU"/>
        </a:p>
      </dgm:t>
    </dgm:pt>
    <dgm:pt modelId="{95A7B96B-DDBE-4566-9DE0-B63359E6FA2B}">
      <dgm:prSet phldrT="[Текст]"/>
      <dgm:spPr/>
      <dgm:t>
        <a:bodyPr/>
        <a:lstStyle/>
        <a:p>
          <a:r>
            <a:rPr lang="ru-RU" dirty="0"/>
            <a:t>Театр абсурда</a:t>
          </a:r>
        </a:p>
      </dgm:t>
    </dgm:pt>
    <dgm:pt modelId="{41128182-D7B3-4664-8681-87F4395DD30E}" type="parTrans" cxnId="{1455368A-7B27-441E-9E66-AAFD98A7B255}">
      <dgm:prSet/>
      <dgm:spPr/>
      <dgm:t>
        <a:bodyPr/>
        <a:lstStyle/>
        <a:p>
          <a:endParaRPr lang="ru-RU"/>
        </a:p>
      </dgm:t>
    </dgm:pt>
    <dgm:pt modelId="{41F04733-A21B-44A8-9CEF-A66887A80977}" type="sibTrans" cxnId="{1455368A-7B27-441E-9E66-AAFD98A7B255}">
      <dgm:prSet/>
      <dgm:spPr/>
      <dgm:t>
        <a:bodyPr/>
        <a:lstStyle/>
        <a:p>
          <a:endParaRPr lang="ru-RU"/>
        </a:p>
      </dgm:t>
    </dgm:pt>
    <dgm:pt modelId="{83267201-D45B-4AA5-B413-E17ED3BAE49D}">
      <dgm:prSet phldrT="[Текст]"/>
      <dgm:spPr/>
      <dgm:t>
        <a:bodyPr/>
        <a:lstStyle/>
        <a:p>
          <a:r>
            <a:rPr lang="ru-RU" dirty="0" err="1"/>
            <a:t>Самоконтрль</a:t>
          </a:r>
          <a:endParaRPr lang="ru-RU" dirty="0"/>
        </a:p>
      </dgm:t>
    </dgm:pt>
    <dgm:pt modelId="{4A839676-CF09-4E99-9247-69CA6C9D016C}" type="parTrans" cxnId="{25BAB650-CE4D-4478-992F-761A48E7ABA3}">
      <dgm:prSet/>
      <dgm:spPr/>
      <dgm:t>
        <a:bodyPr/>
        <a:lstStyle/>
        <a:p>
          <a:endParaRPr lang="ru-RU"/>
        </a:p>
      </dgm:t>
    </dgm:pt>
    <dgm:pt modelId="{5874940E-77B2-43FE-AAF5-DAD051872A60}" type="sibTrans" cxnId="{25BAB650-CE4D-4478-992F-761A48E7ABA3}">
      <dgm:prSet/>
      <dgm:spPr/>
      <dgm:t>
        <a:bodyPr/>
        <a:lstStyle/>
        <a:p>
          <a:endParaRPr lang="ru-RU"/>
        </a:p>
      </dgm:t>
    </dgm:pt>
    <dgm:pt modelId="{307F5CCF-C042-42DA-9686-1782D1527B0E}">
      <dgm:prSet phldrT="[Текст]"/>
      <dgm:spPr/>
      <dgm:t>
        <a:bodyPr/>
        <a:lstStyle/>
        <a:p>
          <a:r>
            <a:rPr lang="ru-RU" dirty="0"/>
            <a:t>Эксплуатация своих багов</a:t>
          </a:r>
        </a:p>
      </dgm:t>
    </dgm:pt>
    <dgm:pt modelId="{8852454D-F56A-47C7-A7BA-EFBBFACE26C9}" type="parTrans" cxnId="{2D2E300C-4B95-4B40-B8C8-9B9F799550B4}">
      <dgm:prSet/>
      <dgm:spPr/>
      <dgm:t>
        <a:bodyPr/>
        <a:lstStyle/>
        <a:p>
          <a:endParaRPr lang="ru-RU"/>
        </a:p>
      </dgm:t>
    </dgm:pt>
    <dgm:pt modelId="{01215051-AD19-4DEF-9755-49B7F0A763D7}" type="sibTrans" cxnId="{2D2E300C-4B95-4B40-B8C8-9B9F799550B4}">
      <dgm:prSet/>
      <dgm:spPr/>
      <dgm:t>
        <a:bodyPr/>
        <a:lstStyle/>
        <a:p>
          <a:endParaRPr lang="ru-RU"/>
        </a:p>
      </dgm:t>
    </dgm:pt>
    <dgm:pt modelId="{4D990EDA-0F9B-45E8-BF9E-3AF05A8AEC61}">
      <dgm:prSet phldrT="[Текст]"/>
      <dgm:spPr/>
      <dgm:t>
        <a:bodyPr/>
        <a:lstStyle/>
        <a:p>
          <a:r>
            <a:rPr lang="ru-RU" dirty="0"/>
            <a:t>Контраст</a:t>
          </a:r>
        </a:p>
      </dgm:t>
    </dgm:pt>
    <dgm:pt modelId="{10E87264-C9FB-478D-AB61-81931A01C2D4}" type="parTrans" cxnId="{3413B4F4-9245-44F1-8558-27647F1E9D61}">
      <dgm:prSet/>
      <dgm:spPr/>
      <dgm:t>
        <a:bodyPr/>
        <a:lstStyle/>
        <a:p>
          <a:endParaRPr lang="ru-RU"/>
        </a:p>
      </dgm:t>
    </dgm:pt>
    <dgm:pt modelId="{6C76570C-0707-4C31-A4B9-E5522BE7C9E6}" type="sibTrans" cxnId="{3413B4F4-9245-44F1-8558-27647F1E9D61}">
      <dgm:prSet/>
      <dgm:spPr/>
      <dgm:t>
        <a:bodyPr/>
        <a:lstStyle/>
        <a:p>
          <a:endParaRPr lang="ru-RU"/>
        </a:p>
      </dgm:t>
    </dgm:pt>
    <dgm:pt modelId="{49DDA58C-A6E7-42F9-8EB7-BCBCD0D628F8}">
      <dgm:prSet phldrT="[Текст]"/>
      <dgm:spPr/>
      <dgm:t>
        <a:bodyPr/>
        <a:lstStyle/>
        <a:p>
          <a:r>
            <a:rPr lang="ru-RU" dirty="0"/>
            <a:t>Баги***</a:t>
          </a:r>
        </a:p>
      </dgm:t>
    </dgm:pt>
    <dgm:pt modelId="{DEFDD75D-A40C-4A1C-BBE3-A3BAC9368A71}" type="parTrans" cxnId="{B6119625-1920-43D0-B144-3A2C748CD0F4}">
      <dgm:prSet/>
      <dgm:spPr/>
      <dgm:t>
        <a:bodyPr/>
        <a:lstStyle/>
        <a:p>
          <a:endParaRPr lang="ru-RU"/>
        </a:p>
      </dgm:t>
    </dgm:pt>
    <dgm:pt modelId="{3B7E2BEE-5FCB-4A9D-AF5E-828047E6A5B6}" type="sibTrans" cxnId="{B6119625-1920-43D0-B144-3A2C748CD0F4}">
      <dgm:prSet/>
      <dgm:spPr/>
      <dgm:t>
        <a:bodyPr/>
        <a:lstStyle/>
        <a:p>
          <a:endParaRPr lang="ru-RU"/>
        </a:p>
      </dgm:t>
    </dgm:pt>
    <dgm:pt modelId="{2BEC09D6-D2E4-4B81-B1B5-3E8189285DAC}">
      <dgm:prSet phldrT="[Текст]"/>
      <dgm:spPr/>
      <dgm:t>
        <a:bodyPr/>
        <a:lstStyle/>
        <a:p>
          <a:r>
            <a:rPr lang="ru-RU" dirty="0"/>
            <a:t>Инъекция</a:t>
          </a:r>
        </a:p>
      </dgm:t>
    </dgm:pt>
    <dgm:pt modelId="{470BF814-8537-4D26-96A6-A47FBAC8C528}" type="parTrans" cxnId="{D3860537-A43A-4234-8D4A-F6C8455B2998}">
      <dgm:prSet/>
      <dgm:spPr/>
      <dgm:t>
        <a:bodyPr/>
        <a:lstStyle/>
        <a:p>
          <a:endParaRPr lang="ru-RU"/>
        </a:p>
      </dgm:t>
    </dgm:pt>
    <dgm:pt modelId="{7E155D6C-240D-4F45-ACD4-32A26C079686}" type="sibTrans" cxnId="{D3860537-A43A-4234-8D4A-F6C8455B2998}">
      <dgm:prSet/>
      <dgm:spPr/>
      <dgm:t>
        <a:bodyPr/>
        <a:lstStyle/>
        <a:p>
          <a:endParaRPr lang="ru-RU"/>
        </a:p>
      </dgm:t>
    </dgm:pt>
    <dgm:pt modelId="{57B22BEF-EFF5-40B7-B33B-C4AA2AAC9468}">
      <dgm:prSet phldrT="[Текст]"/>
      <dgm:spPr/>
      <dgm:t>
        <a:bodyPr/>
        <a:lstStyle/>
        <a:p>
          <a:endParaRPr lang="ru-RU" dirty="0"/>
        </a:p>
      </dgm:t>
    </dgm:pt>
    <dgm:pt modelId="{5F6F49F2-7C1C-4C02-A712-C938EB8CD0F6}" type="parTrans" cxnId="{6056E25E-3E08-4D9D-8A13-4BCF4B456766}">
      <dgm:prSet/>
      <dgm:spPr/>
      <dgm:t>
        <a:bodyPr/>
        <a:lstStyle/>
        <a:p>
          <a:endParaRPr lang="ru-RU"/>
        </a:p>
      </dgm:t>
    </dgm:pt>
    <dgm:pt modelId="{056C8463-51E3-4F03-8C19-23B84BD433CA}" type="sibTrans" cxnId="{6056E25E-3E08-4D9D-8A13-4BCF4B456766}">
      <dgm:prSet/>
      <dgm:spPr/>
      <dgm:t>
        <a:bodyPr/>
        <a:lstStyle/>
        <a:p>
          <a:endParaRPr lang="ru-RU"/>
        </a:p>
      </dgm:t>
    </dgm:pt>
    <dgm:pt modelId="{31A5FD79-02AA-4B7D-9D7A-322F35E1504F}">
      <dgm:prSet phldrT="[Текст]"/>
      <dgm:spPr/>
      <dgm:t>
        <a:bodyPr/>
        <a:lstStyle/>
        <a:p>
          <a:r>
            <a:rPr lang="ru-RU" dirty="0"/>
            <a:t>Принципы и базовые установки</a:t>
          </a:r>
        </a:p>
      </dgm:t>
    </dgm:pt>
    <dgm:pt modelId="{63028995-42D1-4DEE-B5EA-2B5C05628A21}" type="parTrans" cxnId="{ED3268F7-94FC-4D7C-A966-81C2638067BA}">
      <dgm:prSet/>
      <dgm:spPr/>
      <dgm:t>
        <a:bodyPr/>
        <a:lstStyle/>
        <a:p>
          <a:endParaRPr lang="ru-RU"/>
        </a:p>
      </dgm:t>
    </dgm:pt>
    <dgm:pt modelId="{287E2D43-B38A-46C7-8219-71BDB0D77BAF}" type="sibTrans" cxnId="{ED3268F7-94FC-4D7C-A966-81C2638067BA}">
      <dgm:prSet/>
      <dgm:spPr/>
      <dgm:t>
        <a:bodyPr/>
        <a:lstStyle/>
        <a:p>
          <a:endParaRPr lang="ru-RU"/>
        </a:p>
      </dgm:t>
    </dgm:pt>
    <dgm:pt modelId="{8D01A685-60C8-4EFF-86AB-9F8B7FFF29D4}">
      <dgm:prSet phldrT="[Текст]"/>
      <dgm:spPr/>
      <dgm:t>
        <a:bodyPr/>
        <a:lstStyle/>
        <a:p>
          <a:r>
            <a:rPr lang="ru-RU" dirty="0"/>
            <a:t>Общ. Мнение</a:t>
          </a:r>
        </a:p>
      </dgm:t>
    </dgm:pt>
    <dgm:pt modelId="{8E193CB9-0A08-45D7-90D9-7CF0B44691DB}" type="parTrans" cxnId="{AB51BAF8-CEF7-46D6-91B9-1ABFDEEAB885}">
      <dgm:prSet/>
      <dgm:spPr/>
      <dgm:t>
        <a:bodyPr/>
        <a:lstStyle/>
        <a:p>
          <a:endParaRPr lang="ru-RU"/>
        </a:p>
      </dgm:t>
    </dgm:pt>
    <dgm:pt modelId="{42EE5ACB-2C9E-4B8E-AFE1-64414A1BDD55}" type="sibTrans" cxnId="{AB51BAF8-CEF7-46D6-91B9-1ABFDEEAB885}">
      <dgm:prSet/>
      <dgm:spPr/>
      <dgm:t>
        <a:bodyPr/>
        <a:lstStyle/>
        <a:p>
          <a:endParaRPr lang="ru-RU"/>
        </a:p>
      </dgm:t>
    </dgm:pt>
    <dgm:pt modelId="{CD0374D3-7267-49A0-9ED8-9F1FD30B664D}">
      <dgm:prSet phldrT="[Текст]"/>
      <dgm:spPr/>
      <dgm:t>
        <a:bodyPr/>
        <a:lstStyle/>
        <a:p>
          <a:r>
            <a:rPr lang="ru-RU" dirty="0"/>
            <a:t>Ложь</a:t>
          </a:r>
        </a:p>
      </dgm:t>
    </dgm:pt>
    <dgm:pt modelId="{044FEB11-CC3A-43DE-ADED-0AF2B0892784}" type="parTrans" cxnId="{838E501F-247F-49B3-9A53-E4BDFFDE722C}">
      <dgm:prSet/>
      <dgm:spPr/>
      <dgm:t>
        <a:bodyPr/>
        <a:lstStyle/>
        <a:p>
          <a:endParaRPr lang="ru-RU"/>
        </a:p>
      </dgm:t>
    </dgm:pt>
    <dgm:pt modelId="{241842FD-2B35-460E-8A0A-6E39100A5F4E}" type="sibTrans" cxnId="{838E501F-247F-49B3-9A53-E4BDFFDE722C}">
      <dgm:prSet/>
      <dgm:spPr/>
      <dgm:t>
        <a:bodyPr/>
        <a:lstStyle/>
        <a:p>
          <a:endParaRPr lang="ru-RU"/>
        </a:p>
      </dgm:t>
    </dgm:pt>
    <dgm:pt modelId="{7E8BB536-7BFC-4876-BFD0-0C230ABC9FA4}">
      <dgm:prSet phldrT="[Текст]"/>
      <dgm:spPr/>
      <dgm:t>
        <a:bodyPr/>
        <a:lstStyle/>
        <a:p>
          <a:r>
            <a:rPr lang="ru-RU" dirty="0"/>
            <a:t>Таланты</a:t>
          </a:r>
        </a:p>
      </dgm:t>
    </dgm:pt>
    <dgm:pt modelId="{81BF4832-077F-4D28-9476-6818166356A1}" type="parTrans" cxnId="{4EBE9DED-73E5-459F-9C70-09C0B85222E3}">
      <dgm:prSet/>
      <dgm:spPr/>
      <dgm:t>
        <a:bodyPr/>
        <a:lstStyle/>
        <a:p>
          <a:endParaRPr lang="ru-RU"/>
        </a:p>
      </dgm:t>
    </dgm:pt>
    <dgm:pt modelId="{5C3761D5-EA39-4701-83A1-51BF07DD0A10}" type="sibTrans" cxnId="{4EBE9DED-73E5-459F-9C70-09C0B85222E3}">
      <dgm:prSet/>
      <dgm:spPr/>
      <dgm:t>
        <a:bodyPr/>
        <a:lstStyle/>
        <a:p>
          <a:endParaRPr lang="ru-RU"/>
        </a:p>
      </dgm:t>
    </dgm:pt>
    <dgm:pt modelId="{34E57CD3-AFE4-491A-946C-2DE39F3566C1}">
      <dgm:prSet phldrT="[Текст]"/>
      <dgm:spPr/>
      <dgm:t>
        <a:bodyPr/>
        <a:lstStyle/>
        <a:p>
          <a:endParaRPr lang="ru-RU" dirty="0"/>
        </a:p>
      </dgm:t>
    </dgm:pt>
    <dgm:pt modelId="{C59776F7-D539-4474-8153-DCE2FFF14CB3}" type="parTrans" cxnId="{C3228E2D-709D-47C8-BB4E-5CA0C824EC77}">
      <dgm:prSet/>
      <dgm:spPr/>
      <dgm:t>
        <a:bodyPr/>
        <a:lstStyle/>
        <a:p>
          <a:endParaRPr lang="ru-RU"/>
        </a:p>
      </dgm:t>
    </dgm:pt>
    <dgm:pt modelId="{3E184324-A81A-46F0-AE9A-76A7A7B9AD39}" type="sibTrans" cxnId="{C3228E2D-709D-47C8-BB4E-5CA0C824EC77}">
      <dgm:prSet/>
      <dgm:spPr/>
      <dgm:t>
        <a:bodyPr/>
        <a:lstStyle/>
        <a:p>
          <a:endParaRPr lang="ru-RU"/>
        </a:p>
      </dgm:t>
    </dgm:pt>
    <dgm:pt modelId="{D4B402A4-850B-46B4-BC56-4A85B2A29BC8}">
      <dgm:prSet phldrT="[Текст]"/>
      <dgm:spPr/>
      <dgm:t>
        <a:bodyPr/>
        <a:lstStyle/>
        <a:p>
          <a:r>
            <a:rPr lang="ru-RU" dirty="0"/>
            <a:t>Троллинг</a:t>
          </a:r>
        </a:p>
      </dgm:t>
    </dgm:pt>
    <dgm:pt modelId="{8B205A94-C975-4750-BD71-3C6028A978F8}" type="parTrans" cxnId="{43309E24-874B-41CF-BAA3-B53F91009C1E}">
      <dgm:prSet/>
      <dgm:spPr/>
      <dgm:t>
        <a:bodyPr/>
        <a:lstStyle/>
        <a:p>
          <a:endParaRPr lang="ru-RU"/>
        </a:p>
      </dgm:t>
    </dgm:pt>
    <dgm:pt modelId="{3DBCFC73-FE18-4018-99BD-D208792489A3}" type="sibTrans" cxnId="{43309E24-874B-41CF-BAA3-B53F91009C1E}">
      <dgm:prSet/>
      <dgm:spPr/>
      <dgm:t>
        <a:bodyPr/>
        <a:lstStyle/>
        <a:p>
          <a:endParaRPr lang="ru-RU"/>
        </a:p>
      </dgm:t>
    </dgm:pt>
    <dgm:pt modelId="{A8E69173-C0CD-4E95-940F-462DDAB9240F}">
      <dgm:prSet phldrT="[Текст]"/>
      <dgm:spPr/>
      <dgm:t>
        <a:bodyPr/>
        <a:lstStyle/>
        <a:p>
          <a:r>
            <a:rPr lang="ru-RU" dirty="0"/>
            <a:t>Инстинкты и Подсознательный аспект</a:t>
          </a:r>
        </a:p>
      </dgm:t>
    </dgm:pt>
    <dgm:pt modelId="{1CA1F33C-03ED-4E16-83BE-FB034D60C6C3}" type="parTrans" cxnId="{2EA58DE3-7D88-43B6-BE3D-CF9969868137}">
      <dgm:prSet/>
      <dgm:spPr/>
      <dgm:t>
        <a:bodyPr/>
        <a:lstStyle/>
        <a:p>
          <a:endParaRPr lang="ru-RU"/>
        </a:p>
      </dgm:t>
    </dgm:pt>
    <dgm:pt modelId="{9344A8EE-67D7-43E2-A95E-6D3562DBF5E7}" type="sibTrans" cxnId="{2EA58DE3-7D88-43B6-BE3D-CF9969868137}">
      <dgm:prSet/>
      <dgm:spPr/>
      <dgm:t>
        <a:bodyPr/>
        <a:lstStyle/>
        <a:p>
          <a:endParaRPr lang="ru-RU"/>
        </a:p>
      </dgm:t>
    </dgm:pt>
    <dgm:pt modelId="{FD8FD6D7-3C1D-4886-A93E-E3A63C69B719}">
      <dgm:prSet phldrT="[Текст]"/>
      <dgm:spPr/>
      <dgm:t>
        <a:bodyPr/>
        <a:lstStyle/>
        <a:p>
          <a:r>
            <a:rPr lang="ru-RU" dirty="0"/>
            <a:t>Комплексы людей</a:t>
          </a:r>
        </a:p>
      </dgm:t>
    </dgm:pt>
    <dgm:pt modelId="{C0F60F9E-0AAF-4946-867C-B90D4B3B918A}" type="parTrans" cxnId="{C43D1F65-4A26-44BB-A0B6-32E3113A1DFA}">
      <dgm:prSet/>
      <dgm:spPr/>
      <dgm:t>
        <a:bodyPr/>
        <a:lstStyle/>
        <a:p>
          <a:endParaRPr lang="ru-RU"/>
        </a:p>
      </dgm:t>
    </dgm:pt>
    <dgm:pt modelId="{59C6FE46-19E9-497A-B443-04087B44376C}" type="sibTrans" cxnId="{C43D1F65-4A26-44BB-A0B6-32E3113A1DFA}">
      <dgm:prSet/>
      <dgm:spPr/>
      <dgm:t>
        <a:bodyPr/>
        <a:lstStyle/>
        <a:p>
          <a:endParaRPr lang="ru-RU"/>
        </a:p>
      </dgm:t>
    </dgm:pt>
    <dgm:pt modelId="{12C01138-7BDF-4C76-8298-A02E44B3DA6D}">
      <dgm:prSet phldrT="[Текст]"/>
      <dgm:spPr/>
      <dgm:t>
        <a:bodyPr/>
        <a:lstStyle/>
        <a:p>
          <a:r>
            <a:rPr lang="ru-RU" dirty="0"/>
            <a:t>Догмы</a:t>
          </a:r>
        </a:p>
      </dgm:t>
    </dgm:pt>
    <dgm:pt modelId="{AE289C74-50EE-4EA6-8C73-CB5CBE35E952}" type="parTrans" cxnId="{006E2462-9AE0-4526-AB3C-705A02E1E5ED}">
      <dgm:prSet/>
      <dgm:spPr/>
      <dgm:t>
        <a:bodyPr/>
        <a:lstStyle/>
        <a:p>
          <a:endParaRPr lang="ru-RU"/>
        </a:p>
      </dgm:t>
    </dgm:pt>
    <dgm:pt modelId="{B206A578-F377-45C9-93B2-2F1F91BECE2B}" type="sibTrans" cxnId="{006E2462-9AE0-4526-AB3C-705A02E1E5ED}">
      <dgm:prSet/>
      <dgm:spPr/>
      <dgm:t>
        <a:bodyPr/>
        <a:lstStyle/>
        <a:p>
          <a:endParaRPr lang="ru-RU"/>
        </a:p>
      </dgm:t>
    </dgm:pt>
    <dgm:pt modelId="{ECF7C5F5-7B6C-403A-897F-D7C888F6B69B}">
      <dgm:prSet phldrT="[Текст]"/>
      <dgm:spPr/>
      <dgm:t>
        <a:bodyPr/>
        <a:lstStyle/>
        <a:p>
          <a:r>
            <a:rPr lang="ru-RU" dirty="0"/>
            <a:t>Допустимые рамки контроля***</a:t>
          </a:r>
        </a:p>
      </dgm:t>
    </dgm:pt>
    <dgm:pt modelId="{D523D8AB-B201-483B-B06F-DAD5102E8F97}" type="parTrans" cxnId="{AEFF5AEF-A492-405E-A659-E1E0C32FD749}">
      <dgm:prSet/>
      <dgm:spPr/>
      <dgm:t>
        <a:bodyPr/>
        <a:lstStyle/>
        <a:p>
          <a:endParaRPr lang="ru-RU"/>
        </a:p>
      </dgm:t>
    </dgm:pt>
    <dgm:pt modelId="{69A6AADC-FD14-4AAA-BA24-3B303FDFFCA5}" type="sibTrans" cxnId="{AEFF5AEF-A492-405E-A659-E1E0C32FD749}">
      <dgm:prSet/>
      <dgm:spPr/>
      <dgm:t>
        <a:bodyPr/>
        <a:lstStyle/>
        <a:p>
          <a:endParaRPr lang="ru-RU"/>
        </a:p>
      </dgm:t>
    </dgm:pt>
    <dgm:pt modelId="{5A5768BB-B0BC-4126-90B1-4461E454F277}">
      <dgm:prSet phldrT="[Текст]"/>
      <dgm:spPr/>
      <dgm:t>
        <a:bodyPr/>
        <a:lstStyle/>
        <a:p>
          <a:r>
            <a:rPr lang="ru-RU" dirty="0"/>
            <a:t>Скрипты</a:t>
          </a:r>
        </a:p>
      </dgm:t>
    </dgm:pt>
    <dgm:pt modelId="{2EBFB598-A692-44C5-AADF-5B4547347A10}" type="parTrans" cxnId="{19A33D78-58C1-4820-A9BD-F181E0AFA540}">
      <dgm:prSet/>
      <dgm:spPr/>
      <dgm:t>
        <a:bodyPr/>
        <a:lstStyle/>
        <a:p>
          <a:endParaRPr lang="ru-RU"/>
        </a:p>
      </dgm:t>
    </dgm:pt>
    <dgm:pt modelId="{9918F838-963C-468A-93E9-6296956DC75C}" type="sibTrans" cxnId="{19A33D78-58C1-4820-A9BD-F181E0AFA540}">
      <dgm:prSet/>
      <dgm:spPr/>
      <dgm:t>
        <a:bodyPr/>
        <a:lstStyle/>
        <a:p>
          <a:endParaRPr lang="ru-RU"/>
        </a:p>
      </dgm:t>
    </dgm:pt>
    <dgm:pt modelId="{8A791323-FA5B-49AC-9E5F-6ABB7EDBFBB6}">
      <dgm:prSet phldrT="[Текст]"/>
      <dgm:spPr/>
      <dgm:t>
        <a:bodyPr/>
        <a:lstStyle/>
        <a:p>
          <a:r>
            <a:rPr lang="ru-RU" dirty="0"/>
            <a:t>Модули, Комплексы и Блоки</a:t>
          </a:r>
        </a:p>
      </dgm:t>
    </dgm:pt>
    <dgm:pt modelId="{A07F7E56-7644-4610-BDB2-7198D5D6A7AE}" type="parTrans" cxnId="{A390DF25-34B7-4146-8BF0-53F107E13D84}">
      <dgm:prSet/>
      <dgm:spPr/>
      <dgm:t>
        <a:bodyPr/>
        <a:lstStyle/>
        <a:p>
          <a:endParaRPr lang="ru-RU"/>
        </a:p>
      </dgm:t>
    </dgm:pt>
    <dgm:pt modelId="{AE6CE497-62FE-4ECA-9FE4-AA292A0F363A}" type="sibTrans" cxnId="{A390DF25-34B7-4146-8BF0-53F107E13D84}">
      <dgm:prSet/>
      <dgm:spPr/>
      <dgm:t>
        <a:bodyPr/>
        <a:lstStyle/>
        <a:p>
          <a:endParaRPr lang="ru-RU"/>
        </a:p>
      </dgm:t>
    </dgm:pt>
    <dgm:pt modelId="{40D3DDAC-EE93-4CC4-9CC0-DD82C225340A}">
      <dgm:prSet phldrT="[Текст]"/>
      <dgm:spPr/>
      <dgm:t>
        <a:bodyPr/>
        <a:lstStyle/>
        <a:p>
          <a:r>
            <a:rPr lang="ru-RU" dirty="0" err="1"/>
            <a:t>Патчи</a:t>
          </a:r>
          <a:endParaRPr lang="ru-RU" dirty="0"/>
        </a:p>
      </dgm:t>
    </dgm:pt>
    <dgm:pt modelId="{3530DA81-AD32-4779-BE70-8FB6F5FFD611}" type="parTrans" cxnId="{30411359-1CCC-45C9-ADDF-CE78177AA52D}">
      <dgm:prSet/>
      <dgm:spPr/>
      <dgm:t>
        <a:bodyPr/>
        <a:lstStyle/>
        <a:p>
          <a:endParaRPr lang="ru-RU"/>
        </a:p>
      </dgm:t>
    </dgm:pt>
    <dgm:pt modelId="{5F789A35-EE21-43AE-931C-F03D2F07202B}" type="sibTrans" cxnId="{30411359-1CCC-45C9-ADDF-CE78177AA52D}">
      <dgm:prSet/>
      <dgm:spPr/>
      <dgm:t>
        <a:bodyPr/>
        <a:lstStyle/>
        <a:p>
          <a:endParaRPr lang="ru-RU"/>
        </a:p>
      </dgm:t>
    </dgm:pt>
    <dgm:pt modelId="{BC8B979B-84EA-4AD6-B158-9F807B511E67}">
      <dgm:prSet phldrT="[Текст]"/>
      <dgm:spPr/>
      <dgm:t>
        <a:bodyPr/>
        <a:lstStyle/>
        <a:p>
          <a:r>
            <a:rPr lang="ru-RU" dirty="0"/>
            <a:t>Эксплойты</a:t>
          </a:r>
        </a:p>
      </dgm:t>
    </dgm:pt>
    <dgm:pt modelId="{B4171B2C-CFBE-49C4-B073-6BE28A6FEE19}" type="parTrans" cxnId="{AC5F5B2D-31D8-4C1C-936B-AB8C2871865A}">
      <dgm:prSet/>
      <dgm:spPr/>
      <dgm:t>
        <a:bodyPr/>
        <a:lstStyle/>
        <a:p>
          <a:endParaRPr lang="ru-RU"/>
        </a:p>
      </dgm:t>
    </dgm:pt>
    <dgm:pt modelId="{BA71E95C-0614-4064-AA28-A25F19283A28}" type="sibTrans" cxnId="{AC5F5B2D-31D8-4C1C-936B-AB8C2871865A}">
      <dgm:prSet/>
      <dgm:spPr/>
      <dgm:t>
        <a:bodyPr/>
        <a:lstStyle/>
        <a:p>
          <a:endParaRPr lang="ru-RU"/>
        </a:p>
      </dgm:t>
    </dgm:pt>
    <dgm:pt modelId="{D3F7DE45-B77C-4C1B-8EE8-D21964100793}">
      <dgm:prSet phldrT="[Текст]"/>
      <dgm:spPr/>
      <dgm:t>
        <a:bodyPr/>
        <a:lstStyle/>
        <a:p>
          <a:r>
            <a:rPr lang="ru-RU" dirty="0"/>
            <a:t>Принцип суперпозиции</a:t>
          </a:r>
        </a:p>
      </dgm:t>
    </dgm:pt>
    <dgm:pt modelId="{53687666-A97F-46F2-A12C-2FE85A8A7637}" type="parTrans" cxnId="{E9390414-EA4B-4D23-BAD2-E042AABE944D}">
      <dgm:prSet/>
      <dgm:spPr/>
      <dgm:t>
        <a:bodyPr/>
        <a:lstStyle/>
        <a:p>
          <a:endParaRPr lang="ru-RU"/>
        </a:p>
      </dgm:t>
    </dgm:pt>
    <dgm:pt modelId="{032ECB49-2E3D-484F-9963-C88BC3C36F0A}" type="sibTrans" cxnId="{E9390414-EA4B-4D23-BAD2-E042AABE944D}">
      <dgm:prSet/>
      <dgm:spPr/>
      <dgm:t>
        <a:bodyPr/>
        <a:lstStyle/>
        <a:p>
          <a:endParaRPr lang="ru-RU"/>
        </a:p>
      </dgm:t>
    </dgm:pt>
    <dgm:pt modelId="{48D48B3E-51AB-4C4A-AA8B-7BC364D32C2C}">
      <dgm:prSet phldrT="[Текст]"/>
      <dgm:spPr/>
      <dgm:t>
        <a:bodyPr/>
        <a:lstStyle/>
        <a:p>
          <a:r>
            <a:rPr lang="ru-RU" dirty="0"/>
            <a:t>Смена состояний</a:t>
          </a:r>
        </a:p>
      </dgm:t>
    </dgm:pt>
    <dgm:pt modelId="{C50A4D19-609D-40B9-A3B6-DA8545D59367}" type="parTrans" cxnId="{8D48553C-9A1E-4D69-9D42-5E73E9FDDC67}">
      <dgm:prSet/>
      <dgm:spPr/>
      <dgm:t>
        <a:bodyPr/>
        <a:lstStyle/>
        <a:p>
          <a:endParaRPr lang="ru-RU"/>
        </a:p>
      </dgm:t>
    </dgm:pt>
    <dgm:pt modelId="{69CEE1D5-044F-4373-B910-7D6CAD92A734}" type="sibTrans" cxnId="{8D48553C-9A1E-4D69-9D42-5E73E9FDDC67}">
      <dgm:prSet/>
      <dgm:spPr/>
      <dgm:t>
        <a:bodyPr/>
        <a:lstStyle/>
        <a:p>
          <a:endParaRPr lang="ru-RU"/>
        </a:p>
      </dgm:t>
    </dgm:pt>
    <dgm:pt modelId="{75CC5AFF-2D9D-4F4E-AA7C-FCEB6F8C4EC5}">
      <dgm:prSet phldrT="[Текст]"/>
      <dgm:spPr/>
      <dgm:t>
        <a:bodyPr/>
        <a:lstStyle/>
        <a:p>
          <a:r>
            <a:rPr lang="ru-RU" dirty="0"/>
            <a:t>Ментальные защиты</a:t>
          </a:r>
        </a:p>
      </dgm:t>
    </dgm:pt>
    <dgm:pt modelId="{2674A539-C8E3-405A-AF8A-A5A8B4B40469}" type="parTrans" cxnId="{6A482716-01BF-4CFE-99BB-07335F61FEA2}">
      <dgm:prSet/>
      <dgm:spPr/>
      <dgm:t>
        <a:bodyPr/>
        <a:lstStyle/>
        <a:p>
          <a:endParaRPr lang="ru-RU"/>
        </a:p>
      </dgm:t>
    </dgm:pt>
    <dgm:pt modelId="{7329F12B-E6A2-47EA-8B97-5549B8AC29BA}" type="sibTrans" cxnId="{6A482716-01BF-4CFE-99BB-07335F61FEA2}">
      <dgm:prSet/>
      <dgm:spPr/>
      <dgm:t>
        <a:bodyPr/>
        <a:lstStyle/>
        <a:p>
          <a:endParaRPr lang="ru-RU"/>
        </a:p>
      </dgm:t>
    </dgm:pt>
    <dgm:pt modelId="{E5BA702B-1D3E-4EE1-BB9E-A480773A132B}">
      <dgm:prSet phldrT="[Текст]"/>
      <dgm:spPr/>
      <dgm:t>
        <a:bodyPr/>
        <a:lstStyle/>
        <a:p>
          <a:r>
            <a:rPr lang="ru-RU" dirty="0"/>
            <a:t>Все методы защиты(</a:t>
          </a:r>
          <a:r>
            <a:rPr lang="ru-RU" dirty="0" err="1"/>
            <a:t>фаервол</a:t>
          </a:r>
          <a:r>
            <a:rPr lang="ru-RU" dirty="0"/>
            <a:t>, мониторинг, </a:t>
          </a:r>
          <a:r>
            <a:rPr lang="ru-RU" dirty="0" err="1"/>
            <a:t>логгирование</a:t>
          </a:r>
          <a:r>
            <a:rPr lang="ru-RU" dirty="0"/>
            <a:t>, ваша индивидуальность)</a:t>
          </a:r>
        </a:p>
      </dgm:t>
    </dgm:pt>
    <dgm:pt modelId="{B33C5BF8-489D-4C64-8F93-E74418A7F647}" type="parTrans" cxnId="{A5BDD0BB-768A-454E-B552-AEE82231ABC6}">
      <dgm:prSet/>
      <dgm:spPr/>
      <dgm:t>
        <a:bodyPr/>
        <a:lstStyle/>
        <a:p>
          <a:endParaRPr lang="ru-RU"/>
        </a:p>
      </dgm:t>
    </dgm:pt>
    <dgm:pt modelId="{8F4F8716-6711-4011-9E7E-9635E5FC8860}" type="sibTrans" cxnId="{A5BDD0BB-768A-454E-B552-AEE82231ABC6}">
      <dgm:prSet/>
      <dgm:spPr/>
      <dgm:t>
        <a:bodyPr/>
        <a:lstStyle/>
        <a:p>
          <a:endParaRPr lang="ru-RU"/>
        </a:p>
      </dgm:t>
    </dgm:pt>
    <dgm:pt modelId="{E0263745-CEAD-4801-BC1B-80CA93E0144B}">
      <dgm:prSet phldrT="[Текст]"/>
      <dgm:spPr/>
      <dgm:t>
        <a:bodyPr/>
        <a:lstStyle/>
        <a:p>
          <a:endParaRPr lang="ru-RU" dirty="0"/>
        </a:p>
      </dgm:t>
    </dgm:pt>
    <dgm:pt modelId="{CCA3F0C3-689F-4CE8-A3CA-39EAD7C39CD0}" type="parTrans" cxnId="{9E46020F-A926-4CF2-AF3B-46AA0133F3C7}">
      <dgm:prSet/>
      <dgm:spPr/>
      <dgm:t>
        <a:bodyPr/>
        <a:lstStyle/>
        <a:p>
          <a:endParaRPr lang="ru-RU"/>
        </a:p>
      </dgm:t>
    </dgm:pt>
    <dgm:pt modelId="{3DDBD14C-F227-48FA-A398-73548E2A7C10}" type="sibTrans" cxnId="{9E46020F-A926-4CF2-AF3B-46AA0133F3C7}">
      <dgm:prSet/>
      <dgm:spPr/>
      <dgm:t>
        <a:bodyPr/>
        <a:lstStyle/>
        <a:p>
          <a:endParaRPr lang="ru-RU"/>
        </a:p>
      </dgm:t>
    </dgm:pt>
    <dgm:pt modelId="{9BABA851-0033-4E12-B660-B9E3A6DF0A5C}">
      <dgm:prSet phldrT="[Текст]"/>
      <dgm:spPr/>
      <dgm:t>
        <a:bodyPr/>
        <a:lstStyle/>
        <a:p>
          <a:r>
            <a:rPr lang="ru-RU" dirty="0"/>
            <a:t>Идеалы</a:t>
          </a:r>
        </a:p>
      </dgm:t>
    </dgm:pt>
    <dgm:pt modelId="{B28C1808-0E4B-42CC-9EA2-4735150EDA24}" type="parTrans" cxnId="{A3F79C41-476D-4911-86EF-6D92390CED2D}">
      <dgm:prSet/>
      <dgm:spPr/>
      <dgm:t>
        <a:bodyPr/>
        <a:lstStyle/>
        <a:p>
          <a:endParaRPr lang="ru-RU"/>
        </a:p>
      </dgm:t>
    </dgm:pt>
    <dgm:pt modelId="{BE28973A-7521-49F2-B498-3B810EE53F18}" type="sibTrans" cxnId="{A3F79C41-476D-4911-86EF-6D92390CED2D}">
      <dgm:prSet/>
      <dgm:spPr/>
      <dgm:t>
        <a:bodyPr/>
        <a:lstStyle/>
        <a:p>
          <a:endParaRPr lang="ru-RU"/>
        </a:p>
      </dgm:t>
    </dgm:pt>
    <dgm:pt modelId="{0EA1A674-F3A3-4F0E-9EE3-C239109AED32}">
      <dgm:prSet phldrT="[Текст]"/>
      <dgm:spPr/>
      <dgm:t>
        <a:bodyPr/>
        <a:lstStyle/>
        <a:p>
          <a:r>
            <a:rPr lang="ru-RU" dirty="0"/>
            <a:t>Заедания и </a:t>
          </a:r>
          <a:r>
            <a:rPr lang="ru-RU" dirty="0" err="1"/>
            <a:t>баффы</a:t>
          </a:r>
          <a:endParaRPr lang="ru-RU" dirty="0"/>
        </a:p>
      </dgm:t>
    </dgm:pt>
    <dgm:pt modelId="{7B0D84CA-491C-4B3D-80E9-3489237F1B87}" type="parTrans" cxnId="{82851D9F-4E34-4868-8D8B-871941CAE849}">
      <dgm:prSet/>
      <dgm:spPr/>
      <dgm:t>
        <a:bodyPr/>
        <a:lstStyle/>
        <a:p>
          <a:endParaRPr lang="ru-RU"/>
        </a:p>
      </dgm:t>
    </dgm:pt>
    <dgm:pt modelId="{F375C13F-54AC-427B-A96B-7EE09581F6BA}" type="sibTrans" cxnId="{82851D9F-4E34-4868-8D8B-871941CAE849}">
      <dgm:prSet/>
      <dgm:spPr/>
      <dgm:t>
        <a:bodyPr/>
        <a:lstStyle/>
        <a:p>
          <a:endParaRPr lang="ru-RU"/>
        </a:p>
      </dgm:t>
    </dgm:pt>
    <dgm:pt modelId="{529E58DD-AD7C-4849-896C-9CE3AF29A13A}">
      <dgm:prSet phldrT="[Текст]"/>
      <dgm:spPr/>
      <dgm:t>
        <a:bodyPr/>
        <a:lstStyle/>
        <a:p>
          <a:r>
            <a:rPr lang="ru-RU" dirty="0" err="1"/>
            <a:t>Эмперические</a:t>
          </a:r>
          <a:r>
            <a:rPr lang="ru-RU" dirty="0"/>
            <a:t> принципы</a:t>
          </a:r>
        </a:p>
      </dgm:t>
    </dgm:pt>
    <dgm:pt modelId="{BB5EF86E-798F-427A-85B3-62FFC9CAB854}" type="parTrans" cxnId="{06FD2C34-D543-490B-B395-4B8C8D6DC281}">
      <dgm:prSet/>
      <dgm:spPr/>
      <dgm:t>
        <a:bodyPr/>
        <a:lstStyle/>
        <a:p>
          <a:endParaRPr lang="ru-RU"/>
        </a:p>
      </dgm:t>
    </dgm:pt>
    <dgm:pt modelId="{E32A0AC9-CFDE-4477-A32F-64B6CC9E6F10}" type="sibTrans" cxnId="{06FD2C34-D543-490B-B395-4B8C8D6DC281}">
      <dgm:prSet/>
      <dgm:spPr/>
      <dgm:t>
        <a:bodyPr/>
        <a:lstStyle/>
        <a:p>
          <a:endParaRPr lang="ru-RU"/>
        </a:p>
      </dgm:t>
    </dgm:pt>
    <dgm:pt modelId="{E707765C-E3AE-4C67-8A67-154BF7953DBF}">
      <dgm:prSet phldrT="[Текст]"/>
      <dgm:spPr/>
      <dgm:t>
        <a:bodyPr/>
        <a:lstStyle/>
        <a:p>
          <a:r>
            <a:rPr lang="ru-RU" dirty="0"/>
            <a:t>Совесть</a:t>
          </a:r>
        </a:p>
      </dgm:t>
    </dgm:pt>
    <dgm:pt modelId="{8243C6C7-6B03-45A2-AC75-A5840370392B}" type="parTrans" cxnId="{094047D9-E883-4479-876C-FC082BF8E597}">
      <dgm:prSet/>
      <dgm:spPr/>
      <dgm:t>
        <a:bodyPr/>
        <a:lstStyle/>
        <a:p>
          <a:endParaRPr lang="ru-RU"/>
        </a:p>
      </dgm:t>
    </dgm:pt>
    <dgm:pt modelId="{61B5AE90-235D-4466-840C-55178403CDB0}" type="sibTrans" cxnId="{094047D9-E883-4479-876C-FC082BF8E597}">
      <dgm:prSet/>
      <dgm:spPr/>
      <dgm:t>
        <a:bodyPr/>
        <a:lstStyle/>
        <a:p>
          <a:endParaRPr lang="ru-RU"/>
        </a:p>
      </dgm:t>
    </dgm:pt>
    <dgm:pt modelId="{0B047B49-1BBF-4619-B33B-F54C495FBE54}">
      <dgm:prSet phldrT="[Текст]"/>
      <dgm:spPr/>
      <dgm:t>
        <a:bodyPr/>
        <a:lstStyle/>
        <a:p>
          <a:r>
            <a:rPr lang="ru-RU" dirty="0"/>
            <a:t>Мораль</a:t>
          </a:r>
        </a:p>
      </dgm:t>
    </dgm:pt>
    <dgm:pt modelId="{7502B1D6-E6DD-4525-AAE2-244337F2151E}" type="parTrans" cxnId="{A48F3BB0-A974-4365-BEE3-45FF6094C312}">
      <dgm:prSet/>
      <dgm:spPr/>
      <dgm:t>
        <a:bodyPr/>
        <a:lstStyle/>
        <a:p>
          <a:endParaRPr lang="ru-RU"/>
        </a:p>
      </dgm:t>
    </dgm:pt>
    <dgm:pt modelId="{70E9B32F-7A7B-4DB5-9459-561E84DC8A3B}" type="sibTrans" cxnId="{A48F3BB0-A974-4365-BEE3-45FF6094C312}">
      <dgm:prSet/>
      <dgm:spPr/>
      <dgm:t>
        <a:bodyPr/>
        <a:lstStyle/>
        <a:p>
          <a:endParaRPr lang="ru-RU"/>
        </a:p>
      </dgm:t>
    </dgm:pt>
    <dgm:pt modelId="{E94B6EE0-93EC-418F-BD97-1B29BD673306}" type="pres">
      <dgm:prSet presAssocID="{707A6C40-3BBC-4E1D-B82B-83A3291B77A4}" presName="linearFlow" presStyleCnt="0">
        <dgm:presLayoutVars>
          <dgm:dir/>
          <dgm:animLvl val="lvl"/>
          <dgm:resizeHandles/>
        </dgm:presLayoutVars>
      </dgm:prSet>
      <dgm:spPr/>
    </dgm:pt>
    <dgm:pt modelId="{66E534D9-7191-43C4-BCEA-EDC070E94F09}" type="pres">
      <dgm:prSet presAssocID="{F29B4CA9-F476-4D41-B1F4-492989A6CF73}" presName="compositeNode" presStyleCnt="0">
        <dgm:presLayoutVars>
          <dgm:bulletEnabled val="1"/>
        </dgm:presLayoutVars>
      </dgm:prSet>
      <dgm:spPr/>
    </dgm:pt>
    <dgm:pt modelId="{0415601D-3968-476B-9FAD-745689C1813D}" type="pres">
      <dgm:prSet presAssocID="{F29B4CA9-F476-4D41-B1F4-492989A6CF73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D800594-86BE-4348-86C7-7CA52E7E877C}" type="pres">
      <dgm:prSet presAssocID="{F29B4CA9-F476-4D41-B1F4-492989A6CF73}" presName="childNode" presStyleLbl="node1" presStyleIdx="0" presStyleCnt="3" custScaleX="135669" custScaleY="99404" custLinFactNeighborX="14722" custLinFactNeighborY="-1221">
        <dgm:presLayoutVars>
          <dgm:bulletEnabled val="1"/>
        </dgm:presLayoutVars>
      </dgm:prSet>
      <dgm:spPr/>
    </dgm:pt>
    <dgm:pt modelId="{DA59D2A1-B4CD-4C2F-8E16-3D2025BADC89}" type="pres">
      <dgm:prSet presAssocID="{F29B4CA9-F476-4D41-B1F4-492989A6CF73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302C9D71-E808-4B6C-A41F-22D967D55A46}" type="pres">
      <dgm:prSet presAssocID="{75F28ECF-6552-4209-B62E-360CA88E375E}" presName="sibTrans" presStyleCnt="0"/>
      <dgm:spPr/>
    </dgm:pt>
    <dgm:pt modelId="{D7CA06BE-24A9-4CEF-A1FD-09D57A239FFE}" type="pres">
      <dgm:prSet presAssocID="{5C92519F-DCCE-457C-8E80-B572F71B0F02}" presName="compositeNode" presStyleCnt="0">
        <dgm:presLayoutVars>
          <dgm:bulletEnabled val="1"/>
        </dgm:presLayoutVars>
      </dgm:prSet>
      <dgm:spPr/>
    </dgm:pt>
    <dgm:pt modelId="{5B911A3D-DAF8-4D01-AC5F-2BC7128E1761}" type="pres">
      <dgm:prSet presAssocID="{5C92519F-DCCE-457C-8E80-B572F71B0F02}" presName="imag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F016B343-7719-4AE1-95FD-60FD5BCC2CDC}" type="pres">
      <dgm:prSet presAssocID="{5C92519F-DCCE-457C-8E80-B572F71B0F02}" presName="childNode" presStyleLbl="node1" presStyleIdx="1" presStyleCnt="3" custScaleX="103360" custLinFactNeighborX="2215" custLinFactNeighborY="-1395">
        <dgm:presLayoutVars>
          <dgm:bulletEnabled val="1"/>
        </dgm:presLayoutVars>
      </dgm:prSet>
      <dgm:spPr/>
    </dgm:pt>
    <dgm:pt modelId="{8E9B893D-0A52-4D15-9EFA-716E6589C102}" type="pres">
      <dgm:prSet presAssocID="{5C92519F-DCCE-457C-8E80-B572F71B0F02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977CF75E-8EE2-4239-8CBF-DFF77C66AC35}" type="pres">
      <dgm:prSet presAssocID="{3AA05981-FDCB-4767-80AB-FFB00C6C03FD}" presName="sibTrans" presStyleCnt="0"/>
      <dgm:spPr/>
    </dgm:pt>
    <dgm:pt modelId="{282ABD63-66D8-4824-A576-7BD1BE6501B1}" type="pres">
      <dgm:prSet presAssocID="{83267201-D45B-4AA5-B413-E17ED3BAE49D}" presName="compositeNode" presStyleCnt="0">
        <dgm:presLayoutVars>
          <dgm:bulletEnabled val="1"/>
        </dgm:presLayoutVars>
      </dgm:prSet>
      <dgm:spPr/>
    </dgm:pt>
    <dgm:pt modelId="{182A9F38-5C09-4971-AEC4-CFB9734ACA17}" type="pres">
      <dgm:prSet presAssocID="{83267201-D45B-4AA5-B413-E17ED3BAE49D}" presName="image" presStyleLbl="fgImgPlace1" presStyleIdx="2" presStyleCnt="3" custLinFactNeighborX="-39661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B7EBD6BF-E146-420F-8418-AE423CB3375B}" type="pres">
      <dgm:prSet presAssocID="{83267201-D45B-4AA5-B413-E17ED3BAE49D}" presName="childNode" presStyleLbl="node1" presStyleIdx="2" presStyleCnt="3" custScaleX="123497" custLinFactNeighborX="-4694" custLinFactNeighborY="-1395">
        <dgm:presLayoutVars>
          <dgm:bulletEnabled val="1"/>
        </dgm:presLayoutVars>
      </dgm:prSet>
      <dgm:spPr/>
    </dgm:pt>
    <dgm:pt modelId="{91B64979-CD2E-4F02-A306-C5AA1ED5240F}" type="pres">
      <dgm:prSet presAssocID="{83267201-D45B-4AA5-B413-E17ED3BAE49D}" presName="parentNode" presStyleLbl="revTx" presStyleIdx="2" presStyleCnt="3" custLinFactNeighborX="-75716" custLinFactNeighborY="-174">
        <dgm:presLayoutVars>
          <dgm:chMax val="0"/>
          <dgm:bulletEnabled val="1"/>
        </dgm:presLayoutVars>
      </dgm:prSet>
      <dgm:spPr/>
    </dgm:pt>
  </dgm:ptLst>
  <dgm:cxnLst>
    <dgm:cxn modelId="{4E0AE001-CB5B-4F9B-8CDE-25C4DB403BCA}" type="presOf" srcId="{12C01138-7BDF-4C76-8298-A02E44B3DA6D}" destId="{ED800594-86BE-4348-86C7-7CA52E7E877C}" srcOrd="0" destOrd="5" presId="urn:microsoft.com/office/officeart/2005/8/layout/hList2"/>
    <dgm:cxn modelId="{2D2E300C-4B95-4B40-B8C8-9B9F799550B4}" srcId="{83267201-D45B-4AA5-B413-E17ED3BAE49D}" destId="{307F5CCF-C042-42DA-9686-1782D1527B0E}" srcOrd="0" destOrd="0" parTransId="{8852454D-F56A-47C7-A7BA-EFBBFACE26C9}" sibTransId="{01215051-AD19-4DEF-9755-49B7F0A763D7}"/>
    <dgm:cxn modelId="{9E46020F-A926-4CF2-AF3B-46AA0133F3C7}" srcId="{83267201-D45B-4AA5-B413-E17ED3BAE49D}" destId="{E0263745-CEAD-4801-BC1B-80CA93E0144B}" srcOrd="5" destOrd="0" parTransId="{CCA3F0C3-689F-4CE8-A3CA-39EAD7C39CD0}" sibTransId="{3DDBD14C-F227-48FA-A398-73548E2A7C10}"/>
    <dgm:cxn modelId="{28184B10-EC63-4A53-956D-53D67FD8DA9E}" type="presOf" srcId="{D3F7DE45-B77C-4C1B-8EE8-D21964100793}" destId="{B7EBD6BF-E146-420F-8418-AE423CB3375B}" srcOrd="0" destOrd="1" presId="urn:microsoft.com/office/officeart/2005/8/layout/hList2"/>
    <dgm:cxn modelId="{E9390414-EA4B-4D23-BAD2-E042AABE944D}" srcId="{83267201-D45B-4AA5-B413-E17ED3BAE49D}" destId="{D3F7DE45-B77C-4C1B-8EE8-D21964100793}" srcOrd="1" destOrd="0" parTransId="{53687666-A97F-46F2-A12C-2FE85A8A7637}" sibTransId="{032ECB49-2E3D-484F-9963-C88BC3C36F0A}"/>
    <dgm:cxn modelId="{69C40F16-83F5-4FFC-94E0-D834F344653F}" type="presOf" srcId="{4D990EDA-0F9B-45E8-BF9E-3AF05A8AEC61}" destId="{F016B343-7719-4AE1-95FD-60FD5BCC2CDC}" srcOrd="0" destOrd="2" presId="urn:microsoft.com/office/officeart/2005/8/layout/hList2"/>
    <dgm:cxn modelId="{6A482716-01BF-4CFE-99BB-07335F61FEA2}" srcId="{83267201-D45B-4AA5-B413-E17ED3BAE49D}" destId="{75CC5AFF-2D9D-4F4E-AA7C-FCEB6F8C4EC5}" srcOrd="3" destOrd="0" parTransId="{2674A539-C8E3-405A-AF8A-A5A8B4B40469}" sibTransId="{7329F12B-E6A2-47EA-8B97-5549B8AC29BA}"/>
    <dgm:cxn modelId="{0BE52716-2247-41F7-9A33-05CE99C30983}" type="presOf" srcId="{E5BA702B-1D3E-4EE1-BB9E-A480773A132B}" destId="{B7EBD6BF-E146-420F-8418-AE423CB3375B}" srcOrd="0" destOrd="4" presId="urn:microsoft.com/office/officeart/2005/8/layout/hList2"/>
    <dgm:cxn modelId="{37631F1C-6BB7-4241-BAF7-76FE2CF279D4}" type="presOf" srcId="{5C92519F-DCCE-457C-8E80-B572F71B0F02}" destId="{8E9B893D-0A52-4D15-9EFA-716E6589C102}" srcOrd="0" destOrd="0" presId="urn:microsoft.com/office/officeart/2005/8/layout/hList2"/>
    <dgm:cxn modelId="{838E501F-247F-49B3-9A53-E4BDFFDE722C}" srcId="{F29B4CA9-F476-4D41-B1F4-492989A6CF73}" destId="{CD0374D3-7267-49A0-9ED8-9F1FD30B664D}" srcOrd="10" destOrd="0" parTransId="{044FEB11-CC3A-43DE-ADED-0AF2B0892784}" sibTransId="{241842FD-2B35-460E-8A0A-6E39100A5F4E}"/>
    <dgm:cxn modelId="{C702DE1F-2F5E-4554-8526-151D2EC320F8}" type="presOf" srcId="{FD8FD6D7-3C1D-4886-A93E-E3A63C69B719}" destId="{ED800594-86BE-4348-86C7-7CA52E7E877C}" srcOrd="0" destOrd="3" presId="urn:microsoft.com/office/officeart/2005/8/layout/hList2"/>
    <dgm:cxn modelId="{6317FC22-4599-4B52-91CF-70767883D1AC}" type="presOf" srcId="{CD0374D3-7267-49A0-9ED8-9F1FD30B664D}" destId="{ED800594-86BE-4348-86C7-7CA52E7E877C}" srcOrd="0" destOrd="10" presId="urn:microsoft.com/office/officeart/2005/8/layout/hList2"/>
    <dgm:cxn modelId="{43309E24-874B-41CF-BAA3-B53F91009C1E}" srcId="{F29B4CA9-F476-4D41-B1F4-492989A6CF73}" destId="{D4B402A4-850B-46B4-BC56-4A85B2A29BC8}" srcOrd="11" destOrd="0" parTransId="{8B205A94-C975-4750-BD71-3C6028A978F8}" sibTransId="{3DBCFC73-FE18-4018-99BD-D208792489A3}"/>
    <dgm:cxn modelId="{B6119625-1920-43D0-B144-3A2C748CD0F4}" srcId="{5C92519F-DCCE-457C-8E80-B572F71B0F02}" destId="{49DDA58C-A6E7-42F9-8EB7-BCBCD0D628F8}" srcOrd="3" destOrd="0" parTransId="{DEFDD75D-A40C-4A1C-BBE3-A3BAC9368A71}" sibTransId="{3B7E2BEE-5FCB-4A9D-AF5E-828047E6A5B6}"/>
    <dgm:cxn modelId="{A390DF25-34B7-4146-8BF0-53F107E13D84}" srcId="{5C92519F-DCCE-457C-8E80-B572F71B0F02}" destId="{8A791323-FA5B-49AC-9E5F-6ABB7EDBFBB6}" srcOrd="7" destOrd="0" parTransId="{A07F7E56-7644-4610-BDB2-7198D5D6A7AE}" sibTransId="{AE6CE497-62FE-4ECA-9FE4-AA292A0F363A}"/>
    <dgm:cxn modelId="{C983F52B-4398-40E7-A6AE-7BE695655DDE}" type="presOf" srcId="{48D48B3E-51AB-4C4A-AA8B-7BC364D32C2C}" destId="{B7EBD6BF-E146-420F-8418-AE423CB3375B}" srcOrd="0" destOrd="2" presId="urn:microsoft.com/office/officeart/2005/8/layout/hList2"/>
    <dgm:cxn modelId="{AC5F5B2D-31D8-4C1C-936B-AB8C2871865A}" srcId="{5C92519F-DCCE-457C-8E80-B572F71B0F02}" destId="{BC8B979B-84EA-4AD6-B158-9F807B511E67}" srcOrd="9" destOrd="0" parTransId="{B4171B2C-CFBE-49C4-B073-6BE28A6FEE19}" sibTransId="{BA71E95C-0614-4064-AA28-A25F19283A28}"/>
    <dgm:cxn modelId="{C3228E2D-709D-47C8-BB4E-5CA0C824EC77}" srcId="{F29B4CA9-F476-4D41-B1F4-492989A6CF73}" destId="{34E57CD3-AFE4-491A-946C-2DE39F3566C1}" srcOrd="14" destOrd="0" parTransId="{C59776F7-D539-4474-8153-DCE2FFF14CB3}" sibTransId="{3E184324-A81A-46F0-AE9A-76A7A7B9AD39}"/>
    <dgm:cxn modelId="{813A142F-5892-4965-8242-675D1BE86457}" type="presOf" srcId="{7E8BB536-7BFC-4876-BFD0-0C230ABC9FA4}" destId="{ED800594-86BE-4348-86C7-7CA52E7E877C}" srcOrd="0" destOrd="6" presId="urn:microsoft.com/office/officeart/2005/8/layout/hList2"/>
    <dgm:cxn modelId="{06FD2C34-D543-490B-B395-4B8C8D6DC281}" srcId="{F29B4CA9-F476-4D41-B1F4-492989A6CF73}" destId="{529E58DD-AD7C-4849-896C-9CE3AF29A13A}" srcOrd="12" destOrd="0" parTransId="{BB5EF86E-798F-427A-85B3-62FFC9CAB854}" sibTransId="{E32A0AC9-CFDE-4477-A32F-64B6CC9E6F10}"/>
    <dgm:cxn modelId="{BD4E0E35-4961-4E0C-93D2-450C665B8467}" srcId="{F29B4CA9-F476-4D41-B1F4-492989A6CF73}" destId="{1589B913-7C24-421B-88BA-B4BB1634E1E0}" srcOrd="0" destOrd="0" parTransId="{A64CB996-459A-4474-B8E7-8F859F232C35}" sibTransId="{D9B23A1A-C586-48F0-A409-168A68BB2156}"/>
    <dgm:cxn modelId="{D3860537-A43A-4234-8D4A-F6C8455B2998}" srcId="{5C92519F-DCCE-457C-8E80-B572F71B0F02}" destId="{2BEC09D6-D2E4-4B81-B1B5-3E8189285DAC}" srcOrd="4" destOrd="0" parTransId="{470BF814-8537-4D26-96A6-A47FBAC8C528}" sibTransId="{7E155D6C-240D-4F45-ACD4-32A26C079686}"/>
    <dgm:cxn modelId="{83CA133A-00DE-4A57-831B-9858A4170391}" type="presOf" srcId="{40D3DDAC-EE93-4CC4-9CC0-DD82C225340A}" destId="{F016B343-7719-4AE1-95FD-60FD5BCC2CDC}" srcOrd="0" destOrd="8" presId="urn:microsoft.com/office/officeart/2005/8/layout/hList2"/>
    <dgm:cxn modelId="{8D48553C-9A1E-4D69-9D42-5E73E9FDDC67}" srcId="{83267201-D45B-4AA5-B413-E17ED3BAE49D}" destId="{48D48B3E-51AB-4C4A-AA8B-7BC364D32C2C}" srcOrd="2" destOrd="0" parTransId="{C50A4D19-609D-40B9-A3B6-DA8545D59367}" sibTransId="{69CEE1D5-044F-4373-B910-7D6CAD92A734}"/>
    <dgm:cxn modelId="{0B2B5C3F-53C8-4A87-905D-F95C36071F7C}" type="presOf" srcId="{83267201-D45B-4AA5-B413-E17ED3BAE49D}" destId="{91B64979-CD2E-4F02-A306-C5AA1ED5240F}" srcOrd="0" destOrd="0" presId="urn:microsoft.com/office/officeart/2005/8/layout/hList2"/>
    <dgm:cxn modelId="{A6E0E95C-675D-4F4A-9B6C-B75AE755AFFB}" srcId="{707A6C40-3BBC-4E1D-B82B-83A3291B77A4}" destId="{F29B4CA9-F476-4D41-B1F4-492989A6CF73}" srcOrd="0" destOrd="0" parTransId="{B80D7A2C-C99C-4137-9CCD-7CC505D0DB74}" sibTransId="{75F28ECF-6552-4209-B62E-360CA88E375E}"/>
    <dgm:cxn modelId="{2D70815E-97FC-4709-828E-A5CE4E78BC5A}" type="presOf" srcId="{31A5FD79-02AA-4B7D-9D7A-322F35E1504F}" destId="{ED800594-86BE-4348-86C7-7CA52E7E877C}" srcOrd="0" destOrd="2" presId="urn:microsoft.com/office/officeart/2005/8/layout/hList2"/>
    <dgm:cxn modelId="{6056E25E-3E08-4D9D-8A13-4BCF4B456766}" srcId="{5C92519F-DCCE-457C-8E80-B572F71B0F02}" destId="{57B22BEF-EFF5-40B7-B33B-C4AA2AAC9468}" srcOrd="10" destOrd="0" parTransId="{5F6F49F2-7C1C-4C02-A712-C938EB8CD0F6}" sibTransId="{056C8463-51E3-4F03-8C19-23B84BD433CA}"/>
    <dgm:cxn modelId="{A3F79C41-476D-4911-86EF-6D92390CED2D}" srcId="{F29B4CA9-F476-4D41-B1F4-492989A6CF73}" destId="{9BABA851-0033-4E12-B660-B9E3A6DF0A5C}" srcOrd="4" destOrd="0" parTransId="{B28C1808-0E4B-42CC-9EA2-4735150EDA24}" sibTransId="{BE28973A-7521-49F2-B498-3B810EE53F18}"/>
    <dgm:cxn modelId="{006E2462-9AE0-4526-AB3C-705A02E1E5ED}" srcId="{F29B4CA9-F476-4D41-B1F4-492989A6CF73}" destId="{12C01138-7BDF-4C76-8298-A02E44B3DA6D}" srcOrd="5" destOrd="0" parTransId="{AE289C74-50EE-4EA6-8C73-CB5CBE35E952}" sibTransId="{B206A578-F377-45C9-93B2-2F1F91BECE2B}"/>
    <dgm:cxn modelId="{C43D1F65-4A26-44BB-A0B6-32E3113A1DFA}" srcId="{F29B4CA9-F476-4D41-B1F4-492989A6CF73}" destId="{FD8FD6D7-3C1D-4886-A93E-E3A63C69B719}" srcOrd="3" destOrd="0" parTransId="{C0F60F9E-0AAF-4946-867C-B90D4B3B918A}" sibTransId="{59C6FE46-19E9-497A-B443-04087B44376C}"/>
    <dgm:cxn modelId="{AEDE4C65-BA05-4CEC-941D-C29F794BDA1E}" type="presOf" srcId="{0B047B49-1BBF-4619-B33B-F54C495FBE54}" destId="{ED800594-86BE-4348-86C7-7CA52E7E877C}" srcOrd="0" destOrd="9" presId="urn:microsoft.com/office/officeart/2005/8/layout/hList2"/>
    <dgm:cxn modelId="{F94F4246-C5BF-4282-BEF0-C7CD8C7C9B0C}" type="presOf" srcId="{529E58DD-AD7C-4849-896C-9CE3AF29A13A}" destId="{ED800594-86BE-4348-86C7-7CA52E7E877C}" srcOrd="0" destOrd="12" presId="urn:microsoft.com/office/officeart/2005/8/layout/hList2"/>
    <dgm:cxn modelId="{9484F368-D423-49DA-8261-C397F386FCB9}" srcId="{F29B4CA9-F476-4D41-B1F4-492989A6CF73}" destId="{6317FDBF-F0D4-445E-A53C-8ECD51E3E4C3}" srcOrd="1" destOrd="0" parTransId="{FBC18DAE-D9A3-4B41-8243-267DCF612B3A}" sibTransId="{7BC7C8FB-0228-485C-B09A-48FBF191FA6F}"/>
    <dgm:cxn modelId="{05064449-5247-4620-B6F0-4DB5D7DF76FE}" type="presOf" srcId="{0EA1A674-F3A3-4F0E-9EE3-C239109AED32}" destId="{F016B343-7719-4AE1-95FD-60FD5BCC2CDC}" srcOrd="0" destOrd="1" presId="urn:microsoft.com/office/officeart/2005/8/layout/hList2"/>
    <dgm:cxn modelId="{B50BDB4C-33C9-45A2-B389-EEC79C3A9E92}" type="presOf" srcId="{8A791323-FA5B-49AC-9E5F-6ABB7EDBFBB6}" destId="{F016B343-7719-4AE1-95FD-60FD5BCC2CDC}" srcOrd="0" destOrd="7" presId="urn:microsoft.com/office/officeart/2005/8/layout/hList2"/>
    <dgm:cxn modelId="{BACB844E-80C4-4E6B-A8D2-07E2FE60341B}" type="presOf" srcId="{57B22BEF-EFF5-40B7-B33B-C4AA2AAC9468}" destId="{F016B343-7719-4AE1-95FD-60FD5BCC2CDC}" srcOrd="0" destOrd="10" presId="urn:microsoft.com/office/officeart/2005/8/layout/hList2"/>
    <dgm:cxn modelId="{25BAB650-CE4D-4478-992F-761A48E7ABA3}" srcId="{707A6C40-3BBC-4E1D-B82B-83A3291B77A4}" destId="{83267201-D45B-4AA5-B413-E17ED3BAE49D}" srcOrd="2" destOrd="0" parTransId="{4A839676-CF09-4E99-9247-69CA6C9D016C}" sibTransId="{5874940E-77B2-43FE-AAF5-DAD051872A60}"/>
    <dgm:cxn modelId="{D924F770-9432-41B6-B08C-D44342695B1E}" type="presOf" srcId="{BC8B979B-84EA-4AD6-B158-9F807B511E67}" destId="{F016B343-7719-4AE1-95FD-60FD5BCC2CDC}" srcOrd="0" destOrd="9" presId="urn:microsoft.com/office/officeart/2005/8/layout/hList2"/>
    <dgm:cxn modelId="{DD400A73-F83E-4997-BD42-FF75327FD5C7}" type="presOf" srcId="{E0263745-CEAD-4801-BC1B-80CA93E0144B}" destId="{B7EBD6BF-E146-420F-8418-AE423CB3375B}" srcOrd="0" destOrd="5" presId="urn:microsoft.com/office/officeart/2005/8/layout/hList2"/>
    <dgm:cxn modelId="{77153E54-DB59-4664-A68E-1CEDC7873EF0}" type="presOf" srcId="{34E57CD3-AFE4-491A-946C-2DE39F3566C1}" destId="{ED800594-86BE-4348-86C7-7CA52E7E877C}" srcOrd="0" destOrd="14" presId="urn:microsoft.com/office/officeart/2005/8/layout/hList2"/>
    <dgm:cxn modelId="{19A33D78-58C1-4820-A9BD-F181E0AFA540}" srcId="{5C92519F-DCCE-457C-8E80-B572F71B0F02}" destId="{5A5768BB-B0BC-4126-90B1-4461E454F277}" srcOrd="6" destOrd="0" parTransId="{2EBFB598-A692-44C5-AADF-5B4547347A10}" sibTransId="{9918F838-963C-468A-93E9-6296956DC75C}"/>
    <dgm:cxn modelId="{25B28658-D43E-494E-A015-7B2283002074}" type="presOf" srcId="{1589B913-7C24-421B-88BA-B4BB1634E1E0}" destId="{ED800594-86BE-4348-86C7-7CA52E7E877C}" srcOrd="0" destOrd="0" presId="urn:microsoft.com/office/officeart/2005/8/layout/hList2"/>
    <dgm:cxn modelId="{30411359-1CCC-45C9-ADDF-CE78177AA52D}" srcId="{5C92519F-DCCE-457C-8E80-B572F71B0F02}" destId="{40D3DDAC-EE93-4CC4-9CC0-DD82C225340A}" srcOrd="8" destOrd="0" parTransId="{3530DA81-AD32-4779-BE70-8FB6F5FFD611}" sibTransId="{5F789A35-EE21-43AE-931C-F03D2F07202B}"/>
    <dgm:cxn modelId="{B1DC267A-81CE-4073-82FF-1D323722CA98}" type="presOf" srcId="{6317FDBF-F0D4-445E-A53C-8ECD51E3E4C3}" destId="{ED800594-86BE-4348-86C7-7CA52E7E877C}" srcOrd="0" destOrd="1" presId="urn:microsoft.com/office/officeart/2005/8/layout/hList2"/>
    <dgm:cxn modelId="{764CD87D-F9A7-4918-951C-3AFDA51340C6}" type="presOf" srcId="{ECF7C5F5-7B6C-403A-897F-D7C888F6B69B}" destId="{F016B343-7719-4AE1-95FD-60FD5BCC2CDC}" srcOrd="0" destOrd="5" presId="urn:microsoft.com/office/officeart/2005/8/layout/hList2"/>
    <dgm:cxn modelId="{07ECB580-C573-4C04-97BB-0F9C999E1BA4}" type="presOf" srcId="{75CC5AFF-2D9D-4F4E-AA7C-FCEB6F8C4EC5}" destId="{B7EBD6BF-E146-420F-8418-AE423CB3375B}" srcOrd="0" destOrd="3" presId="urn:microsoft.com/office/officeart/2005/8/layout/hList2"/>
    <dgm:cxn modelId="{1455368A-7B27-441E-9E66-AAFD98A7B255}" srcId="{5C92519F-DCCE-457C-8E80-B572F71B0F02}" destId="{95A7B96B-DDBE-4566-9DE0-B63359E6FA2B}" srcOrd="0" destOrd="0" parTransId="{41128182-D7B3-4664-8681-87F4395DD30E}" sibTransId="{41F04733-A21B-44A8-9CEF-A66887A80977}"/>
    <dgm:cxn modelId="{82851D9F-4E34-4868-8D8B-871941CAE849}" srcId="{5C92519F-DCCE-457C-8E80-B572F71B0F02}" destId="{0EA1A674-F3A3-4F0E-9EE3-C239109AED32}" srcOrd="1" destOrd="0" parTransId="{7B0D84CA-491C-4B3D-80E9-3489237F1B87}" sibTransId="{F375C13F-54AC-427B-A96B-7EE09581F6BA}"/>
    <dgm:cxn modelId="{F6E6F6A6-2222-43AB-A3C1-1FE85046AF00}" type="presOf" srcId="{707A6C40-3BBC-4E1D-B82B-83A3291B77A4}" destId="{E94B6EE0-93EC-418F-BD97-1B29BD673306}" srcOrd="0" destOrd="0" presId="urn:microsoft.com/office/officeart/2005/8/layout/hList2"/>
    <dgm:cxn modelId="{EB7326A7-878A-4D01-A761-53D45BF93DCB}" type="presOf" srcId="{D4B402A4-850B-46B4-BC56-4A85B2A29BC8}" destId="{ED800594-86BE-4348-86C7-7CA52E7E877C}" srcOrd="0" destOrd="11" presId="urn:microsoft.com/office/officeart/2005/8/layout/hList2"/>
    <dgm:cxn modelId="{A48F3BB0-A974-4365-BEE3-45FF6094C312}" srcId="{F29B4CA9-F476-4D41-B1F4-492989A6CF73}" destId="{0B047B49-1BBF-4619-B33B-F54C495FBE54}" srcOrd="9" destOrd="0" parTransId="{7502B1D6-E6DD-4525-AAE2-244337F2151E}" sibTransId="{70E9B32F-7A7B-4DB5-9459-561E84DC8A3B}"/>
    <dgm:cxn modelId="{CB7292B3-1DB4-4F1D-8039-852E09FA5DCF}" type="presOf" srcId="{2BEC09D6-D2E4-4B81-B1B5-3E8189285DAC}" destId="{F016B343-7719-4AE1-95FD-60FD5BCC2CDC}" srcOrd="0" destOrd="4" presId="urn:microsoft.com/office/officeart/2005/8/layout/hList2"/>
    <dgm:cxn modelId="{9E6129B7-E9FC-4F75-BF0E-5A1AD5A40371}" type="presOf" srcId="{5A5768BB-B0BC-4126-90B1-4461E454F277}" destId="{F016B343-7719-4AE1-95FD-60FD5BCC2CDC}" srcOrd="0" destOrd="6" presId="urn:microsoft.com/office/officeart/2005/8/layout/hList2"/>
    <dgm:cxn modelId="{811336BB-74E3-4195-812C-1E5FA020CB5A}" type="presOf" srcId="{F29B4CA9-F476-4D41-B1F4-492989A6CF73}" destId="{DA59D2A1-B4CD-4C2F-8E16-3D2025BADC89}" srcOrd="0" destOrd="0" presId="urn:microsoft.com/office/officeart/2005/8/layout/hList2"/>
    <dgm:cxn modelId="{A5BDD0BB-768A-454E-B552-AEE82231ABC6}" srcId="{83267201-D45B-4AA5-B413-E17ED3BAE49D}" destId="{E5BA702B-1D3E-4EE1-BB9E-A480773A132B}" srcOrd="4" destOrd="0" parTransId="{B33C5BF8-489D-4C64-8F93-E74418A7F647}" sibTransId="{8F4F8716-6711-4011-9E7E-9635E5FC8860}"/>
    <dgm:cxn modelId="{399B78CD-62F0-4CDE-8653-8B388E1FAED3}" type="presOf" srcId="{A8E69173-C0CD-4E95-940F-462DDAB9240F}" destId="{ED800594-86BE-4348-86C7-7CA52E7E877C}" srcOrd="0" destOrd="13" presId="urn:microsoft.com/office/officeart/2005/8/layout/hList2"/>
    <dgm:cxn modelId="{D0CB82CE-2DA5-4C17-914C-899E3891379F}" type="presOf" srcId="{49DDA58C-A6E7-42F9-8EB7-BCBCD0D628F8}" destId="{F016B343-7719-4AE1-95FD-60FD5BCC2CDC}" srcOrd="0" destOrd="3" presId="urn:microsoft.com/office/officeart/2005/8/layout/hList2"/>
    <dgm:cxn modelId="{93B4EFD1-F537-4F9D-90CA-66DC90C9C95B}" type="presOf" srcId="{95A7B96B-DDBE-4566-9DE0-B63359E6FA2B}" destId="{F016B343-7719-4AE1-95FD-60FD5BCC2CDC}" srcOrd="0" destOrd="0" presId="urn:microsoft.com/office/officeart/2005/8/layout/hList2"/>
    <dgm:cxn modelId="{92ACCDD2-704B-4B8A-B550-9B9C502A19C0}" type="presOf" srcId="{9BABA851-0033-4E12-B660-B9E3A6DF0A5C}" destId="{ED800594-86BE-4348-86C7-7CA52E7E877C}" srcOrd="0" destOrd="4" presId="urn:microsoft.com/office/officeart/2005/8/layout/hList2"/>
    <dgm:cxn modelId="{8EF572D5-AA1C-46EC-B232-9667E392F4D8}" type="presOf" srcId="{E707765C-E3AE-4C67-8A67-154BF7953DBF}" destId="{ED800594-86BE-4348-86C7-7CA52E7E877C}" srcOrd="0" destOrd="8" presId="urn:microsoft.com/office/officeart/2005/8/layout/hList2"/>
    <dgm:cxn modelId="{8F6E2AD9-3566-4090-98FE-9346870420E6}" type="presOf" srcId="{307F5CCF-C042-42DA-9686-1782D1527B0E}" destId="{B7EBD6BF-E146-420F-8418-AE423CB3375B}" srcOrd="0" destOrd="0" presId="urn:microsoft.com/office/officeart/2005/8/layout/hList2"/>
    <dgm:cxn modelId="{094047D9-E883-4479-876C-FC082BF8E597}" srcId="{F29B4CA9-F476-4D41-B1F4-492989A6CF73}" destId="{E707765C-E3AE-4C67-8A67-154BF7953DBF}" srcOrd="8" destOrd="0" parTransId="{8243C6C7-6B03-45A2-AC75-A5840370392B}" sibTransId="{61B5AE90-235D-4466-840C-55178403CDB0}"/>
    <dgm:cxn modelId="{2EA58DE3-7D88-43B6-BE3D-CF9969868137}" srcId="{F29B4CA9-F476-4D41-B1F4-492989A6CF73}" destId="{A8E69173-C0CD-4E95-940F-462DDAB9240F}" srcOrd="13" destOrd="0" parTransId="{1CA1F33C-03ED-4E16-83BE-FB034D60C6C3}" sibTransId="{9344A8EE-67D7-43E2-A95E-6D3562DBF5E7}"/>
    <dgm:cxn modelId="{E7EB35E5-E1AA-432E-A863-EFE213E27ADF}" srcId="{707A6C40-3BBC-4E1D-B82B-83A3291B77A4}" destId="{5C92519F-DCCE-457C-8E80-B572F71B0F02}" srcOrd="1" destOrd="0" parTransId="{446D8DDA-176F-4432-90A5-E1F5C0B1AA3F}" sibTransId="{3AA05981-FDCB-4767-80AB-FFB00C6C03FD}"/>
    <dgm:cxn modelId="{4EBE9DED-73E5-459F-9C70-09C0B85222E3}" srcId="{F29B4CA9-F476-4D41-B1F4-492989A6CF73}" destId="{7E8BB536-7BFC-4876-BFD0-0C230ABC9FA4}" srcOrd="6" destOrd="0" parTransId="{81BF4832-077F-4D28-9476-6818166356A1}" sibTransId="{5C3761D5-EA39-4701-83A1-51BF07DD0A10}"/>
    <dgm:cxn modelId="{AEFF5AEF-A492-405E-A659-E1E0C32FD749}" srcId="{5C92519F-DCCE-457C-8E80-B572F71B0F02}" destId="{ECF7C5F5-7B6C-403A-897F-D7C888F6B69B}" srcOrd="5" destOrd="0" parTransId="{D523D8AB-B201-483B-B06F-DAD5102E8F97}" sibTransId="{69A6AADC-FD14-4AAA-BA24-3B303FDFFCA5}"/>
    <dgm:cxn modelId="{3413B4F4-9245-44F1-8558-27647F1E9D61}" srcId="{5C92519F-DCCE-457C-8E80-B572F71B0F02}" destId="{4D990EDA-0F9B-45E8-BF9E-3AF05A8AEC61}" srcOrd="2" destOrd="0" parTransId="{10E87264-C9FB-478D-AB61-81931A01C2D4}" sibTransId="{6C76570C-0707-4C31-A4B9-E5522BE7C9E6}"/>
    <dgm:cxn modelId="{ED3268F7-94FC-4D7C-A966-81C2638067BA}" srcId="{F29B4CA9-F476-4D41-B1F4-492989A6CF73}" destId="{31A5FD79-02AA-4B7D-9D7A-322F35E1504F}" srcOrd="2" destOrd="0" parTransId="{63028995-42D1-4DEE-B5EA-2B5C05628A21}" sibTransId="{287E2D43-B38A-46C7-8219-71BDB0D77BAF}"/>
    <dgm:cxn modelId="{AB51BAF8-CEF7-46D6-91B9-1ABFDEEAB885}" srcId="{F29B4CA9-F476-4D41-B1F4-492989A6CF73}" destId="{8D01A685-60C8-4EFF-86AB-9F8B7FFF29D4}" srcOrd="7" destOrd="0" parTransId="{8E193CB9-0A08-45D7-90D9-7CF0B44691DB}" sibTransId="{42EE5ACB-2C9E-4B8E-AFE1-64414A1BDD55}"/>
    <dgm:cxn modelId="{704BFBFD-6756-4F9B-B1A3-0DF7E4FA362F}" type="presOf" srcId="{8D01A685-60C8-4EFF-86AB-9F8B7FFF29D4}" destId="{ED800594-86BE-4348-86C7-7CA52E7E877C}" srcOrd="0" destOrd="7" presId="urn:microsoft.com/office/officeart/2005/8/layout/hList2"/>
    <dgm:cxn modelId="{F835E8DB-0268-46DD-99FC-64F5D63C0F77}" type="presParOf" srcId="{E94B6EE0-93EC-418F-BD97-1B29BD673306}" destId="{66E534D9-7191-43C4-BCEA-EDC070E94F09}" srcOrd="0" destOrd="0" presId="urn:microsoft.com/office/officeart/2005/8/layout/hList2"/>
    <dgm:cxn modelId="{9606A5EA-2A54-423B-AC42-5D02F9E379FC}" type="presParOf" srcId="{66E534D9-7191-43C4-BCEA-EDC070E94F09}" destId="{0415601D-3968-476B-9FAD-745689C1813D}" srcOrd="0" destOrd="0" presId="urn:microsoft.com/office/officeart/2005/8/layout/hList2"/>
    <dgm:cxn modelId="{A9ABF391-AD8D-400D-8DD1-FEA7ED82F4BD}" type="presParOf" srcId="{66E534D9-7191-43C4-BCEA-EDC070E94F09}" destId="{ED800594-86BE-4348-86C7-7CA52E7E877C}" srcOrd="1" destOrd="0" presId="urn:microsoft.com/office/officeart/2005/8/layout/hList2"/>
    <dgm:cxn modelId="{4A0EFA8E-67D9-4DD9-8F2B-3A4F72908C49}" type="presParOf" srcId="{66E534D9-7191-43C4-BCEA-EDC070E94F09}" destId="{DA59D2A1-B4CD-4C2F-8E16-3D2025BADC89}" srcOrd="2" destOrd="0" presId="urn:microsoft.com/office/officeart/2005/8/layout/hList2"/>
    <dgm:cxn modelId="{318BA6AA-4A04-4492-B420-BE875A72E574}" type="presParOf" srcId="{E94B6EE0-93EC-418F-BD97-1B29BD673306}" destId="{302C9D71-E808-4B6C-A41F-22D967D55A46}" srcOrd="1" destOrd="0" presId="urn:microsoft.com/office/officeart/2005/8/layout/hList2"/>
    <dgm:cxn modelId="{4E0A0877-1FE3-4E73-942C-D77D0B39F93B}" type="presParOf" srcId="{E94B6EE0-93EC-418F-BD97-1B29BD673306}" destId="{D7CA06BE-24A9-4CEF-A1FD-09D57A239FFE}" srcOrd="2" destOrd="0" presId="urn:microsoft.com/office/officeart/2005/8/layout/hList2"/>
    <dgm:cxn modelId="{D791A32E-244F-43A5-A48B-A21E0C5F1A36}" type="presParOf" srcId="{D7CA06BE-24A9-4CEF-A1FD-09D57A239FFE}" destId="{5B911A3D-DAF8-4D01-AC5F-2BC7128E1761}" srcOrd="0" destOrd="0" presId="urn:microsoft.com/office/officeart/2005/8/layout/hList2"/>
    <dgm:cxn modelId="{21EF42E6-EFC6-49E3-8B49-0AA85565BCD3}" type="presParOf" srcId="{D7CA06BE-24A9-4CEF-A1FD-09D57A239FFE}" destId="{F016B343-7719-4AE1-95FD-60FD5BCC2CDC}" srcOrd="1" destOrd="0" presId="urn:microsoft.com/office/officeart/2005/8/layout/hList2"/>
    <dgm:cxn modelId="{1FBC856D-6B05-46D6-8278-A82449573135}" type="presParOf" srcId="{D7CA06BE-24A9-4CEF-A1FD-09D57A239FFE}" destId="{8E9B893D-0A52-4D15-9EFA-716E6589C102}" srcOrd="2" destOrd="0" presId="urn:microsoft.com/office/officeart/2005/8/layout/hList2"/>
    <dgm:cxn modelId="{12F0B246-5A06-4691-A972-117DF1034A12}" type="presParOf" srcId="{E94B6EE0-93EC-418F-BD97-1B29BD673306}" destId="{977CF75E-8EE2-4239-8CBF-DFF77C66AC35}" srcOrd="3" destOrd="0" presId="urn:microsoft.com/office/officeart/2005/8/layout/hList2"/>
    <dgm:cxn modelId="{05E88991-4693-44D3-A6E2-7CA1D3C32698}" type="presParOf" srcId="{E94B6EE0-93EC-418F-BD97-1B29BD673306}" destId="{282ABD63-66D8-4824-A576-7BD1BE6501B1}" srcOrd="4" destOrd="0" presId="urn:microsoft.com/office/officeart/2005/8/layout/hList2"/>
    <dgm:cxn modelId="{E5EAACC7-41A0-48D4-BB02-10861BDDA481}" type="presParOf" srcId="{282ABD63-66D8-4824-A576-7BD1BE6501B1}" destId="{182A9F38-5C09-4971-AEC4-CFB9734ACA17}" srcOrd="0" destOrd="0" presId="urn:microsoft.com/office/officeart/2005/8/layout/hList2"/>
    <dgm:cxn modelId="{41C53CBE-3885-443B-A60E-8D0E980BBA0D}" type="presParOf" srcId="{282ABD63-66D8-4824-A576-7BD1BE6501B1}" destId="{B7EBD6BF-E146-420F-8418-AE423CB3375B}" srcOrd="1" destOrd="0" presId="urn:microsoft.com/office/officeart/2005/8/layout/hList2"/>
    <dgm:cxn modelId="{05693CF7-1583-4AC9-A55D-738AD26F2F5A}" type="presParOf" srcId="{282ABD63-66D8-4824-A576-7BD1BE6501B1}" destId="{91B64979-CD2E-4F02-A306-C5AA1ED5240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3C8917-6D83-4945-A72D-5D2EE5016EE0}" type="doc">
      <dgm:prSet loTypeId="urn:microsoft.com/office/officeart/2005/8/layout/cycle4" loCatId="matrix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BB79A7C-BC7D-4947-8524-4BF09389FB60}">
      <dgm:prSet phldrT="[Текст]" custT="1"/>
      <dgm:spPr/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Атака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BC76F7CE-C06B-4A1C-BE72-8C56D3602F4F}" type="parTrans" cxnId="{E5B63109-800F-4B0A-8789-2F53C2996D37}">
      <dgm:prSet/>
      <dgm:spPr/>
      <dgm:t>
        <a:bodyPr/>
        <a:lstStyle/>
        <a:p>
          <a:endParaRPr lang="ru-RU"/>
        </a:p>
      </dgm:t>
    </dgm:pt>
    <dgm:pt modelId="{5E5D4FC6-9AE6-45FD-BB13-95359A504DC2}" type="sibTrans" cxnId="{E5B63109-800F-4B0A-8789-2F53C2996D37}">
      <dgm:prSet/>
      <dgm:spPr/>
      <dgm:t>
        <a:bodyPr/>
        <a:lstStyle/>
        <a:p>
          <a:endParaRPr lang="ru-RU"/>
        </a:p>
      </dgm:t>
    </dgm:pt>
    <dgm:pt modelId="{22252760-5BEC-4B98-B8C0-AF93AA998282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Взлом</a:t>
          </a:r>
        </a:p>
      </dgm:t>
    </dgm:pt>
    <dgm:pt modelId="{0ED8325A-AA3F-453D-B8EE-2EFA78B20293}" type="parTrans" cxnId="{4856DBFB-411F-4721-A065-64352D509B51}">
      <dgm:prSet/>
      <dgm:spPr/>
      <dgm:t>
        <a:bodyPr/>
        <a:lstStyle/>
        <a:p>
          <a:endParaRPr lang="ru-RU"/>
        </a:p>
      </dgm:t>
    </dgm:pt>
    <dgm:pt modelId="{249F2F0F-D131-4F64-B2A4-AAC939F44D35}" type="sibTrans" cxnId="{4856DBFB-411F-4721-A065-64352D509B51}">
      <dgm:prSet/>
      <dgm:spPr/>
      <dgm:t>
        <a:bodyPr/>
        <a:lstStyle/>
        <a:p>
          <a:endParaRPr lang="ru-RU"/>
        </a:p>
      </dgm:t>
    </dgm:pt>
    <dgm:pt modelId="{65187692-31C0-4DDF-9A7C-A4842797155E}">
      <dgm:prSet phldrT="[Текст]" custT="1"/>
      <dgm:spPr/>
      <dgm:t>
        <a:bodyPr/>
        <a:lstStyle/>
        <a:p>
          <a:endParaRPr lang="ru-RU" sz="15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5D264869-13CC-400A-B2DA-615613FA557C}" type="parTrans" cxnId="{35A5B738-2E0E-4374-81DD-C2F1DB895271}">
      <dgm:prSet/>
      <dgm:spPr/>
      <dgm:t>
        <a:bodyPr/>
        <a:lstStyle/>
        <a:p>
          <a:endParaRPr lang="ru-RU"/>
        </a:p>
      </dgm:t>
    </dgm:pt>
    <dgm:pt modelId="{FBDE71D6-CF42-4B9C-982E-FEF56F399FD8}" type="sibTrans" cxnId="{35A5B738-2E0E-4374-81DD-C2F1DB895271}">
      <dgm:prSet/>
      <dgm:spPr/>
      <dgm:t>
        <a:bodyPr/>
        <a:lstStyle/>
        <a:p>
          <a:endParaRPr lang="ru-RU"/>
        </a:p>
      </dgm:t>
    </dgm:pt>
    <dgm:pt modelId="{DA17E795-17E6-48F1-81CC-A736B184C770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Самоконтроль</a:t>
          </a:r>
        </a:p>
      </dgm:t>
    </dgm:pt>
    <dgm:pt modelId="{20D6FA93-855B-4C41-BE2A-BCDF01829662}" type="parTrans" cxnId="{61F030AB-511F-4F4F-BB21-49E7AB47FF9D}">
      <dgm:prSet/>
      <dgm:spPr/>
      <dgm:t>
        <a:bodyPr/>
        <a:lstStyle/>
        <a:p>
          <a:endParaRPr lang="ru-RU"/>
        </a:p>
      </dgm:t>
    </dgm:pt>
    <dgm:pt modelId="{A765ACFF-9135-42DF-9F11-09577319BF8A}" type="sibTrans" cxnId="{61F030AB-511F-4F4F-BB21-49E7AB47FF9D}">
      <dgm:prSet/>
      <dgm:spPr/>
      <dgm:t>
        <a:bodyPr/>
        <a:lstStyle/>
        <a:p>
          <a:endParaRPr lang="ru-RU"/>
        </a:p>
      </dgm:t>
    </dgm:pt>
    <dgm:pt modelId="{B11F7A0D-37B2-4F59-8A91-100E29795EAC}">
      <dgm:prSet phldrT="[Текст]"/>
      <dgm:spPr/>
      <dgm:t>
        <a:bodyPr/>
        <a:lstStyle/>
        <a:p>
          <a:endParaRPr lang="ru-RU" dirty="0">
            <a:latin typeface="Century Gothic" panose="020B0502020202020204" pitchFamily="34" charset="0"/>
          </a:endParaRPr>
        </a:p>
      </dgm:t>
    </dgm:pt>
    <dgm:pt modelId="{239B739F-A3E6-4C23-8889-386CDBF63BE2}" type="parTrans" cxnId="{896367E7-C7F0-45B2-9F98-B451FF26C3DC}">
      <dgm:prSet/>
      <dgm:spPr/>
      <dgm:t>
        <a:bodyPr/>
        <a:lstStyle/>
        <a:p>
          <a:endParaRPr lang="ru-RU"/>
        </a:p>
      </dgm:t>
    </dgm:pt>
    <dgm:pt modelId="{AE318BEA-0BA8-4093-BA69-EA59947806E2}" type="sibTrans" cxnId="{896367E7-C7F0-45B2-9F98-B451FF26C3DC}">
      <dgm:prSet/>
      <dgm:spPr/>
      <dgm:t>
        <a:bodyPr/>
        <a:lstStyle/>
        <a:p>
          <a:endParaRPr lang="ru-RU"/>
        </a:p>
      </dgm:t>
    </dgm:pt>
    <dgm:pt modelId="{4BADECEB-F21D-47FD-918E-62B0B68E3512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Человеческий фактор</a:t>
          </a:r>
        </a:p>
      </dgm:t>
    </dgm:pt>
    <dgm:pt modelId="{C7D12EB5-3222-4277-85CC-87D8CBE97327}" type="parTrans" cxnId="{C6FDC69F-D574-4D00-8B4C-45C6DE9ED217}">
      <dgm:prSet/>
      <dgm:spPr/>
      <dgm:t>
        <a:bodyPr/>
        <a:lstStyle/>
        <a:p>
          <a:endParaRPr lang="ru-RU"/>
        </a:p>
      </dgm:t>
    </dgm:pt>
    <dgm:pt modelId="{708DDEA7-16B0-4A35-B3D6-6D09BD797827}" type="sibTrans" cxnId="{C6FDC69F-D574-4D00-8B4C-45C6DE9ED217}">
      <dgm:prSet/>
      <dgm:spPr/>
      <dgm:t>
        <a:bodyPr/>
        <a:lstStyle/>
        <a:p>
          <a:endParaRPr lang="ru-RU"/>
        </a:p>
      </dgm:t>
    </dgm:pt>
    <dgm:pt modelId="{D9A9DAB1-9106-4BB6-9BF2-0D3A40FCD292}">
      <dgm:prSet phldrT="[Текст]" custT="1"/>
      <dgm:spPr/>
      <dgm:t>
        <a:bodyPr/>
        <a:lstStyle/>
        <a:p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67F752E3-A7CF-4C64-81C2-A913D58422E2}" type="parTrans" cxnId="{D1EB7EC4-07F1-4DC9-9CF2-FA540B80E516}">
      <dgm:prSet/>
      <dgm:spPr/>
      <dgm:t>
        <a:bodyPr/>
        <a:lstStyle/>
        <a:p>
          <a:endParaRPr lang="ru-RU"/>
        </a:p>
      </dgm:t>
    </dgm:pt>
    <dgm:pt modelId="{703D0A17-F5F6-4597-86D0-C3C5289C1683}" type="sibTrans" cxnId="{D1EB7EC4-07F1-4DC9-9CF2-FA540B80E516}">
      <dgm:prSet/>
      <dgm:spPr/>
      <dgm:t>
        <a:bodyPr/>
        <a:lstStyle/>
        <a:p>
          <a:endParaRPr lang="ru-RU"/>
        </a:p>
      </dgm:t>
    </dgm:pt>
    <dgm:pt modelId="{58ED3460-CD05-4A6E-B1A3-F00B6FAC9B43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Самоконтроль</a:t>
          </a:r>
        </a:p>
      </dgm:t>
    </dgm:pt>
    <dgm:pt modelId="{8D6491C1-B975-4911-9EE2-ABBC3DAC33F1}" type="parTrans" cxnId="{EB058721-7997-4479-803A-79F2F9F4E685}">
      <dgm:prSet/>
      <dgm:spPr/>
      <dgm:t>
        <a:bodyPr/>
        <a:lstStyle/>
        <a:p>
          <a:endParaRPr lang="ru-RU"/>
        </a:p>
      </dgm:t>
    </dgm:pt>
    <dgm:pt modelId="{28A1D337-FF31-4C95-8C74-DD42E8B55C7C}" type="sibTrans" cxnId="{EB058721-7997-4479-803A-79F2F9F4E685}">
      <dgm:prSet/>
      <dgm:spPr/>
      <dgm:t>
        <a:bodyPr/>
        <a:lstStyle/>
        <a:p>
          <a:endParaRPr lang="ru-RU"/>
        </a:p>
      </dgm:t>
    </dgm:pt>
    <dgm:pt modelId="{713861CE-912D-4A35-B401-4D1904B0CF6E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Получение информации</a:t>
          </a:r>
        </a:p>
      </dgm:t>
    </dgm:pt>
    <dgm:pt modelId="{9E3C017E-2117-496C-86CB-4D7B6E07CDEA}" type="parTrans" cxnId="{E675F783-A2BD-4968-BD17-B2D86C546D9E}">
      <dgm:prSet/>
      <dgm:spPr/>
      <dgm:t>
        <a:bodyPr/>
        <a:lstStyle/>
        <a:p>
          <a:endParaRPr lang="ru-RU"/>
        </a:p>
      </dgm:t>
    </dgm:pt>
    <dgm:pt modelId="{2EFA5188-74A9-4A9E-8C35-F1393A0788CF}" type="sibTrans" cxnId="{E675F783-A2BD-4968-BD17-B2D86C546D9E}">
      <dgm:prSet/>
      <dgm:spPr/>
      <dgm:t>
        <a:bodyPr/>
        <a:lstStyle/>
        <a:p>
          <a:endParaRPr lang="ru-RU"/>
        </a:p>
      </dgm:t>
    </dgm:pt>
    <dgm:pt modelId="{7C57428F-A499-462F-AE5D-E1BD5554C015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Ментальные защиты</a:t>
          </a:r>
        </a:p>
      </dgm:t>
    </dgm:pt>
    <dgm:pt modelId="{BF9A8684-5388-484C-BED0-BB043843AC9D}" type="parTrans" cxnId="{A53F4920-A88A-455C-9724-D73A7D430DA5}">
      <dgm:prSet/>
      <dgm:spPr/>
      <dgm:t>
        <a:bodyPr/>
        <a:lstStyle/>
        <a:p>
          <a:endParaRPr lang="ru-RU"/>
        </a:p>
      </dgm:t>
    </dgm:pt>
    <dgm:pt modelId="{C06862D2-6663-42F2-A962-175310F5C7F0}" type="sibTrans" cxnId="{A53F4920-A88A-455C-9724-D73A7D430DA5}">
      <dgm:prSet/>
      <dgm:spPr/>
      <dgm:t>
        <a:bodyPr/>
        <a:lstStyle/>
        <a:p>
          <a:endParaRPr lang="ru-RU"/>
        </a:p>
      </dgm:t>
    </dgm:pt>
    <dgm:pt modelId="{349B02FE-73A7-47B5-9E5C-970FF3F460BD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Стандарты*</a:t>
          </a:r>
        </a:p>
      </dgm:t>
    </dgm:pt>
    <dgm:pt modelId="{EC27714E-06A2-4879-AAD1-578FA67A657D}" type="parTrans" cxnId="{0DD75B47-44BD-42C4-896F-398065860B56}">
      <dgm:prSet/>
      <dgm:spPr/>
      <dgm:t>
        <a:bodyPr/>
        <a:lstStyle/>
        <a:p>
          <a:endParaRPr lang="ru-RU"/>
        </a:p>
      </dgm:t>
    </dgm:pt>
    <dgm:pt modelId="{CB66BA25-9049-47BE-9C95-5D3CBD33BA3D}" type="sibTrans" cxnId="{0DD75B47-44BD-42C4-896F-398065860B56}">
      <dgm:prSet/>
      <dgm:spPr/>
      <dgm:t>
        <a:bodyPr/>
        <a:lstStyle/>
        <a:p>
          <a:endParaRPr lang="ru-RU"/>
        </a:p>
      </dgm:t>
    </dgm:pt>
    <dgm:pt modelId="{A58A46A5-88B6-4135-8F6E-5A53027C5673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Логика</a:t>
          </a:r>
        </a:p>
      </dgm:t>
    </dgm:pt>
    <dgm:pt modelId="{29CF33D6-D619-4294-9FC0-1D6EEDA98A26}" type="parTrans" cxnId="{DE2DE8C1-21C2-4E44-825A-C942B182C19A}">
      <dgm:prSet/>
      <dgm:spPr/>
      <dgm:t>
        <a:bodyPr/>
        <a:lstStyle/>
        <a:p>
          <a:endParaRPr lang="ru-RU"/>
        </a:p>
      </dgm:t>
    </dgm:pt>
    <dgm:pt modelId="{1D425728-7567-408C-AE3F-E05D293A1132}" type="sibTrans" cxnId="{DE2DE8C1-21C2-4E44-825A-C942B182C19A}">
      <dgm:prSet/>
      <dgm:spPr/>
      <dgm:t>
        <a:bodyPr/>
        <a:lstStyle/>
        <a:p>
          <a:endParaRPr lang="ru-RU"/>
        </a:p>
      </dgm:t>
    </dgm:pt>
    <dgm:pt modelId="{67F7F283-F802-4FFA-8D9A-2CC82341E0C5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Интеллект</a:t>
          </a:r>
        </a:p>
      </dgm:t>
    </dgm:pt>
    <dgm:pt modelId="{A5AAEEC3-B600-4E5B-B27A-5C06C4E288E8}" type="parTrans" cxnId="{AC57DB48-4328-42DE-9DDA-809C8C49F4BF}">
      <dgm:prSet/>
      <dgm:spPr/>
      <dgm:t>
        <a:bodyPr/>
        <a:lstStyle/>
        <a:p>
          <a:endParaRPr lang="ru-RU"/>
        </a:p>
      </dgm:t>
    </dgm:pt>
    <dgm:pt modelId="{95B76352-EA28-4DE7-8935-2842EDAB3315}" type="sibTrans" cxnId="{AC57DB48-4328-42DE-9DDA-809C8C49F4BF}">
      <dgm:prSet/>
      <dgm:spPr/>
      <dgm:t>
        <a:bodyPr/>
        <a:lstStyle/>
        <a:p>
          <a:endParaRPr lang="ru-RU"/>
        </a:p>
      </dgm:t>
    </dgm:pt>
    <dgm:pt modelId="{5E4DEAB7-63B6-4830-B0E8-F858C4892798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Воля</a:t>
          </a:r>
        </a:p>
      </dgm:t>
    </dgm:pt>
    <dgm:pt modelId="{6D665F22-D397-4E8D-B20E-6418E7806447}" type="parTrans" cxnId="{9D2FECF3-DACA-4995-85BB-5C178A7660D5}">
      <dgm:prSet/>
      <dgm:spPr/>
      <dgm:t>
        <a:bodyPr/>
        <a:lstStyle/>
        <a:p>
          <a:endParaRPr lang="ru-RU"/>
        </a:p>
      </dgm:t>
    </dgm:pt>
    <dgm:pt modelId="{A053C217-6B8A-479B-BBF9-77A280743CB3}" type="sibTrans" cxnId="{9D2FECF3-DACA-4995-85BB-5C178A7660D5}">
      <dgm:prSet/>
      <dgm:spPr/>
      <dgm:t>
        <a:bodyPr/>
        <a:lstStyle/>
        <a:p>
          <a:endParaRPr lang="ru-RU"/>
        </a:p>
      </dgm:t>
    </dgm:pt>
    <dgm:pt modelId="{DD472987-0371-4046-9C63-CB8AAAD62482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</a:rPr>
            <a:t>Ваша </a:t>
          </a:r>
          <a:r>
            <a:rPr lang="ru-RU" dirty="0" err="1">
              <a:latin typeface="Century Gothic" panose="020B0502020202020204" pitchFamily="34" charset="0"/>
            </a:rPr>
            <a:t>индиви-дуальность</a:t>
          </a:r>
          <a:endParaRPr lang="ru-RU" dirty="0">
            <a:latin typeface="Century Gothic" panose="020B0502020202020204" pitchFamily="34" charset="0"/>
          </a:endParaRPr>
        </a:p>
      </dgm:t>
    </dgm:pt>
    <dgm:pt modelId="{0B5EF2E6-9034-49EC-8295-9F27E181437F}" type="parTrans" cxnId="{8C208B4D-A42C-4A25-9CE2-F2843CF73014}">
      <dgm:prSet/>
      <dgm:spPr/>
      <dgm:t>
        <a:bodyPr/>
        <a:lstStyle/>
        <a:p>
          <a:endParaRPr lang="ru-RU"/>
        </a:p>
      </dgm:t>
    </dgm:pt>
    <dgm:pt modelId="{6BB04275-5B7E-480C-9DE0-90016033F3B1}" type="sibTrans" cxnId="{8C208B4D-A42C-4A25-9CE2-F2843CF73014}">
      <dgm:prSet/>
      <dgm:spPr/>
      <dgm:t>
        <a:bodyPr/>
        <a:lstStyle/>
        <a:p>
          <a:endParaRPr lang="ru-RU"/>
        </a:p>
      </dgm:t>
    </dgm:pt>
    <dgm:pt modelId="{B4F1C5EA-544C-4238-9110-86AADF2A979B}" type="pres">
      <dgm:prSet presAssocID="{473C8917-6D83-4945-A72D-5D2EE5016EE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FAEB63B-2058-4838-9193-C12835968D85}" type="pres">
      <dgm:prSet presAssocID="{473C8917-6D83-4945-A72D-5D2EE5016EE0}" presName="children" presStyleCnt="0"/>
      <dgm:spPr/>
    </dgm:pt>
    <dgm:pt modelId="{40A489FA-6B79-4662-B7FF-8E42898E4304}" type="pres">
      <dgm:prSet presAssocID="{473C8917-6D83-4945-A72D-5D2EE5016EE0}" presName="child1group" presStyleCnt="0"/>
      <dgm:spPr/>
    </dgm:pt>
    <dgm:pt modelId="{0259DB16-E205-43D6-9A98-22CB6ACCD8DF}" type="pres">
      <dgm:prSet presAssocID="{473C8917-6D83-4945-A72D-5D2EE5016EE0}" presName="child1" presStyleLbl="bgAcc1" presStyleIdx="0" presStyleCnt="4"/>
      <dgm:spPr/>
    </dgm:pt>
    <dgm:pt modelId="{45F322D7-364B-4371-A657-C8674CDD1C96}" type="pres">
      <dgm:prSet presAssocID="{473C8917-6D83-4945-A72D-5D2EE5016EE0}" presName="child1Text" presStyleLbl="bgAcc1" presStyleIdx="0" presStyleCnt="4">
        <dgm:presLayoutVars>
          <dgm:bulletEnabled val="1"/>
        </dgm:presLayoutVars>
      </dgm:prSet>
      <dgm:spPr/>
    </dgm:pt>
    <dgm:pt modelId="{7D2A8F01-48E1-49B6-A735-CA2A811ABDB8}" type="pres">
      <dgm:prSet presAssocID="{473C8917-6D83-4945-A72D-5D2EE5016EE0}" presName="child2group" presStyleCnt="0"/>
      <dgm:spPr/>
    </dgm:pt>
    <dgm:pt modelId="{2C9DBCB2-B611-4CCD-A4FE-E25B04EB44C2}" type="pres">
      <dgm:prSet presAssocID="{473C8917-6D83-4945-A72D-5D2EE5016EE0}" presName="child2" presStyleLbl="bgAcc1" presStyleIdx="1" presStyleCnt="4"/>
      <dgm:spPr/>
    </dgm:pt>
    <dgm:pt modelId="{264DEDE8-4D2B-4ADC-A40D-A65D48D2291B}" type="pres">
      <dgm:prSet presAssocID="{473C8917-6D83-4945-A72D-5D2EE5016EE0}" presName="child2Text" presStyleLbl="bgAcc1" presStyleIdx="1" presStyleCnt="4">
        <dgm:presLayoutVars>
          <dgm:bulletEnabled val="1"/>
        </dgm:presLayoutVars>
      </dgm:prSet>
      <dgm:spPr/>
    </dgm:pt>
    <dgm:pt modelId="{E7723C6C-0C7C-4B31-9C0A-9932E59F68CB}" type="pres">
      <dgm:prSet presAssocID="{473C8917-6D83-4945-A72D-5D2EE5016EE0}" presName="child3group" presStyleCnt="0"/>
      <dgm:spPr/>
    </dgm:pt>
    <dgm:pt modelId="{820E02E6-3590-4C91-902D-BF686C8BCB45}" type="pres">
      <dgm:prSet presAssocID="{473C8917-6D83-4945-A72D-5D2EE5016EE0}" presName="child3" presStyleLbl="bgAcc1" presStyleIdx="2" presStyleCnt="4" custLinFactNeighborX="1046"/>
      <dgm:spPr/>
    </dgm:pt>
    <dgm:pt modelId="{105476AE-78C1-40B6-9F45-9E61FF36CC94}" type="pres">
      <dgm:prSet presAssocID="{473C8917-6D83-4945-A72D-5D2EE5016EE0}" presName="child3Text" presStyleLbl="bgAcc1" presStyleIdx="2" presStyleCnt="4">
        <dgm:presLayoutVars>
          <dgm:bulletEnabled val="1"/>
        </dgm:presLayoutVars>
      </dgm:prSet>
      <dgm:spPr/>
    </dgm:pt>
    <dgm:pt modelId="{0CBB5192-5A6C-42E0-AD9A-1CDFBB689BE2}" type="pres">
      <dgm:prSet presAssocID="{473C8917-6D83-4945-A72D-5D2EE5016EE0}" presName="child4group" presStyleCnt="0"/>
      <dgm:spPr/>
    </dgm:pt>
    <dgm:pt modelId="{462F9A0C-5B65-4628-B313-A2BC4AB1111E}" type="pres">
      <dgm:prSet presAssocID="{473C8917-6D83-4945-A72D-5D2EE5016EE0}" presName="child4" presStyleLbl="bgAcc1" presStyleIdx="3" presStyleCnt="4"/>
      <dgm:spPr/>
    </dgm:pt>
    <dgm:pt modelId="{5CFD9326-8405-486B-B266-500BEF6DFAA0}" type="pres">
      <dgm:prSet presAssocID="{473C8917-6D83-4945-A72D-5D2EE5016EE0}" presName="child4Text" presStyleLbl="bgAcc1" presStyleIdx="3" presStyleCnt="4">
        <dgm:presLayoutVars>
          <dgm:bulletEnabled val="1"/>
        </dgm:presLayoutVars>
      </dgm:prSet>
      <dgm:spPr/>
    </dgm:pt>
    <dgm:pt modelId="{30DDF6F9-FEDF-4456-9831-C4AA28E65DA3}" type="pres">
      <dgm:prSet presAssocID="{473C8917-6D83-4945-A72D-5D2EE5016EE0}" presName="childPlaceholder" presStyleCnt="0"/>
      <dgm:spPr/>
    </dgm:pt>
    <dgm:pt modelId="{93A9073B-C45E-4EF7-8C1B-C695CF0B31C8}" type="pres">
      <dgm:prSet presAssocID="{473C8917-6D83-4945-A72D-5D2EE5016EE0}" presName="circle" presStyleCnt="0"/>
      <dgm:spPr/>
    </dgm:pt>
    <dgm:pt modelId="{4FAFACC1-BDBE-4635-9BC6-29DAD5381FE0}" type="pres">
      <dgm:prSet presAssocID="{473C8917-6D83-4945-A72D-5D2EE5016EE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F7775BE-6DEF-4A01-8BCC-25EC2DD1FC33}" type="pres">
      <dgm:prSet presAssocID="{473C8917-6D83-4945-A72D-5D2EE5016EE0}" presName="quadrant2" presStyleLbl="node1" presStyleIdx="1" presStyleCnt="4" custScaleX="102531">
        <dgm:presLayoutVars>
          <dgm:chMax val="1"/>
          <dgm:bulletEnabled val="1"/>
        </dgm:presLayoutVars>
      </dgm:prSet>
      <dgm:spPr/>
    </dgm:pt>
    <dgm:pt modelId="{B0288D5B-C12C-48BE-9171-D037B118B294}" type="pres">
      <dgm:prSet presAssocID="{473C8917-6D83-4945-A72D-5D2EE5016EE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1A064BC-2D27-4A50-8875-6CE7D29E4E29}" type="pres">
      <dgm:prSet presAssocID="{473C8917-6D83-4945-A72D-5D2EE5016EE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7CD0119-0A5C-4BED-A1F9-44119E7EF8E3}" type="pres">
      <dgm:prSet presAssocID="{473C8917-6D83-4945-A72D-5D2EE5016EE0}" presName="quadrantPlaceholder" presStyleCnt="0"/>
      <dgm:spPr/>
    </dgm:pt>
    <dgm:pt modelId="{4D8B2981-523B-4866-B5D2-5CBC03DF2083}" type="pres">
      <dgm:prSet presAssocID="{473C8917-6D83-4945-A72D-5D2EE5016EE0}" presName="center1" presStyleLbl="fgShp" presStyleIdx="0" presStyleCnt="2"/>
      <dgm:spPr/>
    </dgm:pt>
    <dgm:pt modelId="{3C64479E-17E5-43AF-A632-D997FC6BCD8D}" type="pres">
      <dgm:prSet presAssocID="{473C8917-6D83-4945-A72D-5D2EE5016EE0}" presName="center2" presStyleLbl="fgShp" presStyleIdx="1" presStyleCnt="2" custLinFactNeighborX="0" custLinFactNeighborY="-233"/>
      <dgm:spPr/>
    </dgm:pt>
  </dgm:ptLst>
  <dgm:cxnLst>
    <dgm:cxn modelId="{7F7E0301-B22F-423E-BFD7-83767F0141FB}" type="presOf" srcId="{58ED3460-CD05-4A6E-B1A3-F00B6FAC9B43}" destId="{462F9A0C-5B65-4628-B313-A2BC4AB1111E}" srcOrd="0" destOrd="0" presId="urn:microsoft.com/office/officeart/2005/8/layout/cycle4"/>
    <dgm:cxn modelId="{E5B63109-800F-4B0A-8789-2F53C2996D37}" srcId="{473C8917-6D83-4945-A72D-5D2EE5016EE0}" destId="{1BB79A7C-BC7D-4947-8524-4BF09389FB60}" srcOrd="0" destOrd="0" parTransId="{BC76F7CE-C06B-4A1C-BE72-8C56D3602F4F}" sibTransId="{5E5D4FC6-9AE6-45FD-BB13-95359A504DC2}"/>
    <dgm:cxn modelId="{1CCDCA0A-ADE3-43F7-8A9F-74D505F33106}" type="presOf" srcId="{58ED3460-CD05-4A6E-B1A3-F00B6FAC9B43}" destId="{5CFD9326-8405-486B-B266-500BEF6DFAA0}" srcOrd="1" destOrd="0" presId="urn:microsoft.com/office/officeart/2005/8/layout/cycle4"/>
    <dgm:cxn modelId="{E376BF11-2542-49AF-AD64-56D2D9410875}" type="presOf" srcId="{473C8917-6D83-4945-A72D-5D2EE5016EE0}" destId="{B4F1C5EA-544C-4238-9110-86AADF2A979B}" srcOrd="0" destOrd="0" presId="urn:microsoft.com/office/officeart/2005/8/layout/cycle4"/>
    <dgm:cxn modelId="{75A59C12-2D83-46F0-94C2-A52E787B5269}" type="presOf" srcId="{7C57428F-A499-462F-AE5D-E1BD5554C015}" destId="{2C9DBCB2-B611-4CCD-A4FE-E25B04EB44C2}" srcOrd="0" destOrd="1" presId="urn:microsoft.com/office/officeart/2005/8/layout/cycle4"/>
    <dgm:cxn modelId="{A53F4920-A88A-455C-9724-D73A7D430DA5}" srcId="{65187692-31C0-4DDF-9A7C-A4842797155E}" destId="{7C57428F-A499-462F-AE5D-E1BD5554C015}" srcOrd="1" destOrd="0" parTransId="{BF9A8684-5388-484C-BED0-BB043843AC9D}" sibTransId="{C06862D2-6663-42F2-A962-175310F5C7F0}"/>
    <dgm:cxn modelId="{EB058721-7997-4479-803A-79F2F9F4E685}" srcId="{D9A9DAB1-9106-4BB6-9BF2-0D3A40FCD292}" destId="{58ED3460-CD05-4A6E-B1A3-F00B6FAC9B43}" srcOrd="0" destOrd="0" parTransId="{8D6491C1-B975-4911-9EE2-ABBC3DAC33F1}" sibTransId="{28A1D337-FF31-4C95-8C74-DD42E8B55C7C}"/>
    <dgm:cxn modelId="{E1E55931-563D-4CA1-B973-F8B74099ECB0}" type="presOf" srcId="{22252760-5BEC-4B98-B8C0-AF93AA998282}" destId="{0259DB16-E205-43D6-9A98-22CB6ACCD8DF}" srcOrd="0" destOrd="0" presId="urn:microsoft.com/office/officeart/2005/8/layout/cycle4"/>
    <dgm:cxn modelId="{B1720637-2276-46F4-8B83-25CC91CC4EC6}" type="presOf" srcId="{22252760-5BEC-4B98-B8C0-AF93AA998282}" destId="{45F322D7-364B-4371-A657-C8674CDD1C96}" srcOrd="1" destOrd="0" presId="urn:microsoft.com/office/officeart/2005/8/layout/cycle4"/>
    <dgm:cxn modelId="{35A5B738-2E0E-4374-81DD-C2F1DB895271}" srcId="{473C8917-6D83-4945-A72D-5D2EE5016EE0}" destId="{65187692-31C0-4DDF-9A7C-A4842797155E}" srcOrd="1" destOrd="0" parTransId="{5D264869-13CC-400A-B2DA-615613FA557C}" sibTransId="{FBDE71D6-CF42-4B9C-982E-FEF56F399FD8}"/>
    <dgm:cxn modelId="{9FDBBC61-677A-49AB-A5CD-F3BDFE875F35}" type="presOf" srcId="{4BADECEB-F21D-47FD-918E-62B0B68E3512}" destId="{820E02E6-3590-4C91-902D-BF686C8BCB45}" srcOrd="0" destOrd="0" presId="urn:microsoft.com/office/officeart/2005/8/layout/cycle4"/>
    <dgm:cxn modelId="{C3126E43-1448-4243-B053-4829CEDA5879}" type="presOf" srcId="{7C57428F-A499-462F-AE5D-E1BD5554C015}" destId="{264DEDE8-4D2B-4ADC-A40D-A65D48D2291B}" srcOrd="1" destOrd="1" presId="urn:microsoft.com/office/officeart/2005/8/layout/cycle4"/>
    <dgm:cxn modelId="{0DD75B47-44BD-42C4-896F-398065860B56}" srcId="{65187692-31C0-4DDF-9A7C-A4842797155E}" destId="{349B02FE-73A7-47B5-9E5C-970FF3F460BD}" srcOrd="2" destOrd="0" parTransId="{EC27714E-06A2-4879-AAD1-578FA67A657D}" sibTransId="{CB66BA25-9049-47BE-9C95-5D3CBD33BA3D}"/>
    <dgm:cxn modelId="{1DDE4D68-62D1-4EB4-8121-1950F8A76E16}" type="presOf" srcId="{349B02FE-73A7-47B5-9E5C-970FF3F460BD}" destId="{2C9DBCB2-B611-4CCD-A4FE-E25B04EB44C2}" srcOrd="0" destOrd="2" presId="urn:microsoft.com/office/officeart/2005/8/layout/cycle4"/>
    <dgm:cxn modelId="{AC57DB48-4328-42DE-9DDA-809C8C49F4BF}" srcId="{D9A9DAB1-9106-4BB6-9BF2-0D3A40FCD292}" destId="{67F7F283-F802-4FFA-8D9A-2CC82341E0C5}" srcOrd="2" destOrd="0" parTransId="{A5AAEEC3-B600-4E5B-B27A-5C06C4E288E8}" sibTransId="{95B76352-EA28-4DE7-8935-2842EDAB3315}"/>
    <dgm:cxn modelId="{8C208B4D-A42C-4A25-9CE2-F2843CF73014}" srcId="{B11F7A0D-37B2-4F59-8A91-100E29795EAC}" destId="{DD472987-0371-4046-9C63-CB8AAAD62482}" srcOrd="1" destOrd="0" parTransId="{0B5EF2E6-9034-49EC-8295-9F27E181437F}" sibTransId="{6BB04275-5B7E-480C-9DE0-90016033F3B1}"/>
    <dgm:cxn modelId="{1A807157-2C8E-4A75-A431-7F11E4DD6C88}" type="presOf" srcId="{5E4DEAB7-63B6-4830-B0E8-F858C4892798}" destId="{5CFD9326-8405-486B-B266-500BEF6DFAA0}" srcOrd="1" destOrd="3" presId="urn:microsoft.com/office/officeart/2005/8/layout/cycle4"/>
    <dgm:cxn modelId="{3851C27F-C163-484D-885F-B41962CA71E8}" type="presOf" srcId="{65187692-31C0-4DDF-9A7C-A4842797155E}" destId="{6F7775BE-6DEF-4A01-8BCC-25EC2DD1FC33}" srcOrd="0" destOrd="0" presId="urn:microsoft.com/office/officeart/2005/8/layout/cycle4"/>
    <dgm:cxn modelId="{E675F783-A2BD-4968-BD17-B2D86C546D9E}" srcId="{1BB79A7C-BC7D-4947-8524-4BF09389FB60}" destId="{713861CE-912D-4A35-B401-4D1904B0CF6E}" srcOrd="1" destOrd="0" parTransId="{9E3C017E-2117-496C-86CB-4D7B6E07CDEA}" sibTransId="{2EFA5188-74A9-4A9E-8C35-F1393A0788CF}"/>
    <dgm:cxn modelId="{46A15A85-D8AC-48CB-86B2-75C9C2EEEFFD}" type="presOf" srcId="{713861CE-912D-4A35-B401-4D1904B0CF6E}" destId="{45F322D7-364B-4371-A657-C8674CDD1C96}" srcOrd="1" destOrd="1" presId="urn:microsoft.com/office/officeart/2005/8/layout/cycle4"/>
    <dgm:cxn modelId="{92648087-754D-4C2E-9040-C3A7B7311A14}" type="presOf" srcId="{4BADECEB-F21D-47FD-918E-62B0B68E3512}" destId="{105476AE-78C1-40B6-9F45-9E61FF36CC94}" srcOrd="1" destOrd="0" presId="urn:microsoft.com/office/officeart/2005/8/layout/cycle4"/>
    <dgm:cxn modelId="{5EA61B8D-C2B7-46D9-BEA0-EBA0F457CF97}" type="presOf" srcId="{D9A9DAB1-9106-4BB6-9BF2-0D3A40FCD292}" destId="{B1A064BC-2D27-4A50-8875-6CE7D29E4E29}" srcOrd="0" destOrd="0" presId="urn:microsoft.com/office/officeart/2005/8/layout/cycle4"/>
    <dgm:cxn modelId="{A71AB28F-D81E-4178-A0B7-8AED09FCC42F}" type="presOf" srcId="{67F7F283-F802-4FFA-8D9A-2CC82341E0C5}" destId="{5CFD9326-8405-486B-B266-500BEF6DFAA0}" srcOrd="1" destOrd="2" presId="urn:microsoft.com/office/officeart/2005/8/layout/cycle4"/>
    <dgm:cxn modelId="{1B342A90-7900-4F27-87D1-85B4CACABBD1}" type="presOf" srcId="{67F7F283-F802-4FFA-8D9A-2CC82341E0C5}" destId="{462F9A0C-5B65-4628-B313-A2BC4AB1111E}" srcOrd="0" destOrd="2" presId="urn:microsoft.com/office/officeart/2005/8/layout/cycle4"/>
    <dgm:cxn modelId="{E3AAD490-3E0D-49B5-B873-E59AE53754DB}" type="presOf" srcId="{B11F7A0D-37B2-4F59-8A91-100E29795EAC}" destId="{B0288D5B-C12C-48BE-9171-D037B118B294}" srcOrd="0" destOrd="0" presId="urn:microsoft.com/office/officeart/2005/8/layout/cycle4"/>
    <dgm:cxn modelId="{C6FDC69F-D574-4D00-8B4C-45C6DE9ED217}" srcId="{B11F7A0D-37B2-4F59-8A91-100E29795EAC}" destId="{4BADECEB-F21D-47FD-918E-62B0B68E3512}" srcOrd="0" destOrd="0" parTransId="{C7D12EB5-3222-4277-85CC-87D8CBE97327}" sibTransId="{708DDEA7-16B0-4A35-B3D6-6D09BD797827}"/>
    <dgm:cxn modelId="{61F030AB-511F-4F4F-BB21-49E7AB47FF9D}" srcId="{65187692-31C0-4DDF-9A7C-A4842797155E}" destId="{DA17E795-17E6-48F1-81CC-A736B184C770}" srcOrd="0" destOrd="0" parTransId="{20D6FA93-855B-4C41-BE2A-BCDF01829662}" sibTransId="{A765ACFF-9135-42DF-9F11-09577319BF8A}"/>
    <dgm:cxn modelId="{DE2DE8C1-21C2-4E44-825A-C942B182C19A}" srcId="{D9A9DAB1-9106-4BB6-9BF2-0D3A40FCD292}" destId="{A58A46A5-88B6-4135-8F6E-5A53027C5673}" srcOrd="1" destOrd="0" parTransId="{29CF33D6-D619-4294-9FC0-1D6EEDA98A26}" sibTransId="{1D425728-7567-408C-AE3F-E05D293A1132}"/>
    <dgm:cxn modelId="{D1EB7EC4-07F1-4DC9-9CF2-FA540B80E516}" srcId="{473C8917-6D83-4945-A72D-5D2EE5016EE0}" destId="{D9A9DAB1-9106-4BB6-9BF2-0D3A40FCD292}" srcOrd="3" destOrd="0" parTransId="{67F752E3-A7CF-4C64-81C2-A913D58422E2}" sibTransId="{703D0A17-F5F6-4597-86D0-C3C5289C1683}"/>
    <dgm:cxn modelId="{F3C871CF-D0ED-49D8-8DB4-27D4EDB067CB}" type="presOf" srcId="{A58A46A5-88B6-4135-8F6E-5A53027C5673}" destId="{462F9A0C-5B65-4628-B313-A2BC4AB1111E}" srcOrd="0" destOrd="1" presId="urn:microsoft.com/office/officeart/2005/8/layout/cycle4"/>
    <dgm:cxn modelId="{009F46D6-E73B-41C6-9157-80F2ED8562AB}" type="presOf" srcId="{DA17E795-17E6-48F1-81CC-A736B184C770}" destId="{2C9DBCB2-B611-4CCD-A4FE-E25B04EB44C2}" srcOrd="0" destOrd="0" presId="urn:microsoft.com/office/officeart/2005/8/layout/cycle4"/>
    <dgm:cxn modelId="{315467DA-A457-42B0-AE1A-0C6B6B91FDA0}" type="presOf" srcId="{349B02FE-73A7-47B5-9E5C-970FF3F460BD}" destId="{264DEDE8-4D2B-4ADC-A40D-A65D48D2291B}" srcOrd="1" destOrd="2" presId="urn:microsoft.com/office/officeart/2005/8/layout/cycle4"/>
    <dgm:cxn modelId="{C4BCA5DC-841F-4E65-B5FB-572C9D27D011}" type="presOf" srcId="{DA17E795-17E6-48F1-81CC-A736B184C770}" destId="{264DEDE8-4D2B-4ADC-A40D-A65D48D2291B}" srcOrd="1" destOrd="0" presId="urn:microsoft.com/office/officeart/2005/8/layout/cycle4"/>
    <dgm:cxn modelId="{17E006DF-3951-45D2-841B-0569FD14B18F}" type="presOf" srcId="{1BB79A7C-BC7D-4947-8524-4BF09389FB60}" destId="{4FAFACC1-BDBE-4635-9BC6-29DAD5381FE0}" srcOrd="0" destOrd="0" presId="urn:microsoft.com/office/officeart/2005/8/layout/cycle4"/>
    <dgm:cxn modelId="{563F6AE1-BC28-493E-9B75-B87F86FD345E}" type="presOf" srcId="{713861CE-912D-4A35-B401-4D1904B0CF6E}" destId="{0259DB16-E205-43D6-9A98-22CB6ACCD8DF}" srcOrd="0" destOrd="1" presId="urn:microsoft.com/office/officeart/2005/8/layout/cycle4"/>
    <dgm:cxn modelId="{A48AC6E4-EA6E-4869-AFFF-B2BD3612AE4F}" type="presOf" srcId="{DD472987-0371-4046-9C63-CB8AAAD62482}" destId="{820E02E6-3590-4C91-902D-BF686C8BCB45}" srcOrd="0" destOrd="1" presId="urn:microsoft.com/office/officeart/2005/8/layout/cycle4"/>
    <dgm:cxn modelId="{896367E7-C7F0-45B2-9F98-B451FF26C3DC}" srcId="{473C8917-6D83-4945-A72D-5D2EE5016EE0}" destId="{B11F7A0D-37B2-4F59-8A91-100E29795EAC}" srcOrd="2" destOrd="0" parTransId="{239B739F-A3E6-4C23-8889-386CDBF63BE2}" sibTransId="{AE318BEA-0BA8-4093-BA69-EA59947806E2}"/>
    <dgm:cxn modelId="{2CF6FFF2-8604-4A46-99AA-61E2682E9E7C}" type="presOf" srcId="{5E4DEAB7-63B6-4830-B0E8-F858C4892798}" destId="{462F9A0C-5B65-4628-B313-A2BC4AB1111E}" srcOrd="0" destOrd="3" presId="urn:microsoft.com/office/officeart/2005/8/layout/cycle4"/>
    <dgm:cxn modelId="{9D2FECF3-DACA-4995-85BB-5C178A7660D5}" srcId="{D9A9DAB1-9106-4BB6-9BF2-0D3A40FCD292}" destId="{5E4DEAB7-63B6-4830-B0E8-F858C4892798}" srcOrd="3" destOrd="0" parTransId="{6D665F22-D397-4E8D-B20E-6418E7806447}" sibTransId="{A053C217-6B8A-479B-BBF9-77A280743CB3}"/>
    <dgm:cxn modelId="{23DD06F4-F00E-4369-8839-E4518A5EB5EF}" type="presOf" srcId="{A58A46A5-88B6-4135-8F6E-5A53027C5673}" destId="{5CFD9326-8405-486B-B266-500BEF6DFAA0}" srcOrd="1" destOrd="1" presId="urn:microsoft.com/office/officeart/2005/8/layout/cycle4"/>
    <dgm:cxn modelId="{4856DBFB-411F-4721-A065-64352D509B51}" srcId="{1BB79A7C-BC7D-4947-8524-4BF09389FB60}" destId="{22252760-5BEC-4B98-B8C0-AF93AA998282}" srcOrd="0" destOrd="0" parTransId="{0ED8325A-AA3F-453D-B8EE-2EFA78B20293}" sibTransId="{249F2F0F-D131-4F64-B2A4-AAC939F44D35}"/>
    <dgm:cxn modelId="{0B19CCFE-E585-41EA-B958-9313BF9B048E}" type="presOf" srcId="{DD472987-0371-4046-9C63-CB8AAAD62482}" destId="{105476AE-78C1-40B6-9F45-9E61FF36CC94}" srcOrd="1" destOrd="1" presId="urn:microsoft.com/office/officeart/2005/8/layout/cycle4"/>
    <dgm:cxn modelId="{11664D8C-DB88-4A51-B6FF-40CAA57AEE37}" type="presParOf" srcId="{B4F1C5EA-544C-4238-9110-86AADF2A979B}" destId="{0FAEB63B-2058-4838-9193-C12835968D85}" srcOrd="0" destOrd="0" presId="urn:microsoft.com/office/officeart/2005/8/layout/cycle4"/>
    <dgm:cxn modelId="{AFF33C34-7452-4B70-8F43-997F56BBD280}" type="presParOf" srcId="{0FAEB63B-2058-4838-9193-C12835968D85}" destId="{40A489FA-6B79-4662-B7FF-8E42898E4304}" srcOrd="0" destOrd="0" presId="urn:microsoft.com/office/officeart/2005/8/layout/cycle4"/>
    <dgm:cxn modelId="{58CCCBF0-5678-4B4B-9A12-92ED7DB4F815}" type="presParOf" srcId="{40A489FA-6B79-4662-B7FF-8E42898E4304}" destId="{0259DB16-E205-43D6-9A98-22CB6ACCD8DF}" srcOrd="0" destOrd="0" presId="urn:microsoft.com/office/officeart/2005/8/layout/cycle4"/>
    <dgm:cxn modelId="{0A261CA8-A950-4F40-A518-34878AD19A6F}" type="presParOf" srcId="{40A489FA-6B79-4662-B7FF-8E42898E4304}" destId="{45F322D7-364B-4371-A657-C8674CDD1C96}" srcOrd="1" destOrd="0" presId="urn:microsoft.com/office/officeart/2005/8/layout/cycle4"/>
    <dgm:cxn modelId="{CF64A9FA-07E9-495E-A3B6-B881CC0B2BB3}" type="presParOf" srcId="{0FAEB63B-2058-4838-9193-C12835968D85}" destId="{7D2A8F01-48E1-49B6-A735-CA2A811ABDB8}" srcOrd="1" destOrd="0" presId="urn:microsoft.com/office/officeart/2005/8/layout/cycle4"/>
    <dgm:cxn modelId="{F50FB13A-9A06-4469-B471-28734A8EF118}" type="presParOf" srcId="{7D2A8F01-48E1-49B6-A735-CA2A811ABDB8}" destId="{2C9DBCB2-B611-4CCD-A4FE-E25B04EB44C2}" srcOrd="0" destOrd="0" presId="urn:microsoft.com/office/officeart/2005/8/layout/cycle4"/>
    <dgm:cxn modelId="{4CBFA136-2EA5-46B6-9E93-3D2097C7D09A}" type="presParOf" srcId="{7D2A8F01-48E1-49B6-A735-CA2A811ABDB8}" destId="{264DEDE8-4D2B-4ADC-A40D-A65D48D2291B}" srcOrd="1" destOrd="0" presId="urn:microsoft.com/office/officeart/2005/8/layout/cycle4"/>
    <dgm:cxn modelId="{7A798B91-8E06-48AD-821A-06497524158B}" type="presParOf" srcId="{0FAEB63B-2058-4838-9193-C12835968D85}" destId="{E7723C6C-0C7C-4B31-9C0A-9932E59F68CB}" srcOrd="2" destOrd="0" presId="urn:microsoft.com/office/officeart/2005/8/layout/cycle4"/>
    <dgm:cxn modelId="{4F35EEDF-CE3E-4E55-A794-548B10F9CD4F}" type="presParOf" srcId="{E7723C6C-0C7C-4B31-9C0A-9932E59F68CB}" destId="{820E02E6-3590-4C91-902D-BF686C8BCB45}" srcOrd="0" destOrd="0" presId="urn:microsoft.com/office/officeart/2005/8/layout/cycle4"/>
    <dgm:cxn modelId="{5C773679-B37D-474A-9BAB-53C97D43E93F}" type="presParOf" srcId="{E7723C6C-0C7C-4B31-9C0A-9932E59F68CB}" destId="{105476AE-78C1-40B6-9F45-9E61FF36CC94}" srcOrd="1" destOrd="0" presId="urn:microsoft.com/office/officeart/2005/8/layout/cycle4"/>
    <dgm:cxn modelId="{11F7B18E-8183-41F5-A257-1D02CE2E7850}" type="presParOf" srcId="{0FAEB63B-2058-4838-9193-C12835968D85}" destId="{0CBB5192-5A6C-42E0-AD9A-1CDFBB689BE2}" srcOrd="3" destOrd="0" presId="urn:microsoft.com/office/officeart/2005/8/layout/cycle4"/>
    <dgm:cxn modelId="{83700542-E84A-4D9F-BA43-1569979C5342}" type="presParOf" srcId="{0CBB5192-5A6C-42E0-AD9A-1CDFBB689BE2}" destId="{462F9A0C-5B65-4628-B313-A2BC4AB1111E}" srcOrd="0" destOrd="0" presId="urn:microsoft.com/office/officeart/2005/8/layout/cycle4"/>
    <dgm:cxn modelId="{17D54B97-A782-4B1F-8BAB-08B33B924808}" type="presParOf" srcId="{0CBB5192-5A6C-42E0-AD9A-1CDFBB689BE2}" destId="{5CFD9326-8405-486B-B266-500BEF6DFAA0}" srcOrd="1" destOrd="0" presId="urn:microsoft.com/office/officeart/2005/8/layout/cycle4"/>
    <dgm:cxn modelId="{0FF42405-C52F-4DF6-89D4-7CC10E187655}" type="presParOf" srcId="{0FAEB63B-2058-4838-9193-C12835968D85}" destId="{30DDF6F9-FEDF-4456-9831-C4AA28E65DA3}" srcOrd="4" destOrd="0" presId="urn:microsoft.com/office/officeart/2005/8/layout/cycle4"/>
    <dgm:cxn modelId="{8100AA5D-1A34-4D2B-9738-905FE97F9398}" type="presParOf" srcId="{B4F1C5EA-544C-4238-9110-86AADF2A979B}" destId="{93A9073B-C45E-4EF7-8C1B-C695CF0B31C8}" srcOrd="1" destOrd="0" presId="urn:microsoft.com/office/officeart/2005/8/layout/cycle4"/>
    <dgm:cxn modelId="{17C6EC63-41FE-418D-A14C-70E7E74EBC4A}" type="presParOf" srcId="{93A9073B-C45E-4EF7-8C1B-C695CF0B31C8}" destId="{4FAFACC1-BDBE-4635-9BC6-29DAD5381FE0}" srcOrd="0" destOrd="0" presId="urn:microsoft.com/office/officeart/2005/8/layout/cycle4"/>
    <dgm:cxn modelId="{F374EE0F-13B1-4A9A-AD84-05F66E92A4BD}" type="presParOf" srcId="{93A9073B-C45E-4EF7-8C1B-C695CF0B31C8}" destId="{6F7775BE-6DEF-4A01-8BCC-25EC2DD1FC33}" srcOrd="1" destOrd="0" presId="urn:microsoft.com/office/officeart/2005/8/layout/cycle4"/>
    <dgm:cxn modelId="{D44887C8-617D-4CD3-ABB9-3F5CE08E3423}" type="presParOf" srcId="{93A9073B-C45E-4EF7-8C1B-C695CF0B31C8}" destId="{B0288D5B-C12C-48BE-9171-D037B118B294}" srcOrd="2" destOrd="0" presId="urn:microsoft.com/office/officeart/2005/8/layout/cycle4"/>
    <dgm:cxn modelId="{E660CC30-ED0B-4258-8472-C6BCCCA3208A}" type="presParOf" srcId="{93A9073B-C45E-4EF7-8C1B-C695CF0B31C8}" destId="{B1A064BC-2D27-4A50-8875-6CE7D29E4E29}" srcOrd="3" destOrd="0" presId="urn:microsoft.com/office/officeart/2005/8/layout/cycle4"/>
    <dgm:cxn modelId="{076AD14F-75E5-49FA-B842-A1D412C7B73E}" type="presParOf" srcId="{93A9073B-C45E-4EF7-8C1B-C695CF0B31C8}" destId="{57CD0119-0A5C-4BED-A1F9-44119E7EF8E3}" srcOrd="4" destOrd="0" presId="urn:microsoft.com/office/officeart/2005/8/layout/cycle4"/>
    <dgm:cxn modelId="{47F71393-FAD3-48FD-8983-AB6229FDF45F}" type="presParOf" srcId="{B4F1C5EA-544C-4238-9110-86AADF2A979B}" destId="{4D8B2981-523B-4866-B5D2-5CBC03DF2083}" srcOrd="2" destOrd="0" presId="urn:microsoft.com/office/officeart/2005/8/layout/cycle4"/>
    <dgm:cxn modelId="{61CBD2EA-4711-4150-BFE3-713CB50F937B}" type="presParOf" srcId="{B4F1C5EA-544C-4238-9110-86AADF2A979B}" destId="{3C64479E-17E5-43AF-A632-D997FC6BCD8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7B592-B58F-4D70-9C7C-FCA67850488A}" type="doc">
      <dgm:prSet loTypeId="urn:microsoft.com/office/officeart/2009/3/layout/StepUpProcess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9FA5342-E7E6-47D4-96DF-8DF7448F95BD}">
      <dgm:prSet phldrT="[Текст]"/>
      <dgm:spPr/>
      <dgm:t>
        <a:bodyPr/>
        <a:lstStyle/>
        <a:p>
          <a:r>
            <a:rPr lang="ru-RU" dirty="0"/>
            <a:t>Немота</a:t>
          </a:r>
        </a:p>
      </dgm:t>
    </dgm:pt>
    <dgm:pt modelId="{A2FBFB85-A44A-4B3F-9833-CF57EFE75F9D}" type="parTrans" cxnId="{8315D352-82A2-414C-BD31-2FC2A9C6C63C}">
      <dgm:prSet/>
      <dgm:spPr/>
      <dgm:t>
        <a:bodyPr/>
        <a:lstStyle/>
        <a:p>
          <a:endParaRPr lang="ru-RU"/>
        </a:p>
      </dgm:t>
    </dgm:pt>
    <dgm:pt modelId="{865E31D6-1B09-4B91-9DFB-56D60798873C}" type="sibTrans" cxnId="{8315D352-82A2-414C-BD31-2FC2A9C6C63C}">
      <dgm:prSet/>
      <dgm:spPr/>
      <dgm:t>
        <a:bodyPr/>
        <a:lstStyle/>
        <a:p>
          <a:endParaRPr lang="ru-RU"/>
        </a:p>
      </dgm:t>
    </dgm:pt>
    <dgm:pt modelId="{B81A8430-C691-44A4-8F9F-08AB45A7F773}">
      <dgm:prSet phldrT="[Текст]"/>
      <dgm:spPr/>
      <dgm:t>
        <a:bodyPr/>
        <a:lstStyle/>
        <a:p>
          <a:r>
            <a:rPr lang="ru-RU" dirty="0" err="1"/>
            <a:t>Дестаб</a:t>
          </a:r>
          <a:endParaRPr lang="ru-RU" dirty="0"/>
        </a:p>
      </dgm:t>
    </dgm:pt>
    <dgm:pt modelId="{1A48CF32-91D4-42C4-B631-7C268D3E07E7}" type="parTrans" cxnId="{59E2F9BE-6626-46E8-902D-F87D520A1296}">
      <dgm:prSet/>
      <dgm:spPr/>
      <dgm:t>
        <a:bodyPr/>
        <a:lstStyle/>
        <a:p>
          <a:endParaRPr lang="ru-RU"/>
        </a:p>
      </dgm:t>
    </dgm:pt>
    <dgm:pt modelId="{4FDF2F5A-D4C0-4F91-A256-32610BE55175}" type="sibTrans" cxnId="{59E2F9BE-6626-46E8-902D-F87D520A1296}">
      <dgm:prSet/>
      <dgm:spPr/>
      <dgm:t>
        <a:bodyPr/>
        <a:lstStyle/>
        <a:p>
          <a:endParaRPr lang="ru-RU"/>
        </a:p>
      </dgm:t>
    </dgm:pt>
    <dgm:pt modelId="{CE919B27-4716-4A73-922C-4AF21DF165A6}">
      <dgm:prSet phldrT="[Текст]"/>
      <dgm:spPr/>
      <dgm:t>
        <a:bodyPr/>
        <a:lstStyle/>
        <a:p>
          <a:r>
            <a:rPr lang="ru-RU" dirty="0"/>
            <a:t>Диссонанс</a:t>
          </a:r>
        </a:p>
      </dgm:t>
    </dgm:pt>
    <dgm:pt modelId="{7BF750ED-6402-4256-A3E0-EC943522ECFD}" type="parTrans" cxnId="{40F2AAE0-E732-499E-A27F-FF01AFDED6B9}">
      <dgm:prSet/>
      <dgm:spPr/>
      <dgm:t>
        <a:bodyPr/>
        <a:lstStyle/>
        <a:p>
          <a:endParaRPr lang="ru-RU"/>
        </a:p>
      </dgm:t>
    </dgm:pt>
    <dgm:pt modelId="{6DAE889F-5917-41B9-8CB3-C93BC977C761}" type="sibTrans" cxnId="{40F2AAE0-E732-499E-A27F-FF01AFDED6B9}">
      <dgm:prSet/>
      <dgm:spPr/>
      <dgm:t>
        <a:bodyPr/>
        <a:lstStyle/>
        <a:p>
          <a:endParaRPr lang="ru-RU"/>
        </a:p>
      </dgm:t>
    </dgm:pt>
    <dgm:pt modelId="{7BEEC60E-0248-451D-B79F-84DE42EB786F}" type="pres">
      <dgm:prSet presAssocID="{89A7B592-B58F-4D70-9C7C-FCA67850488A}" presName="rootnode" presStyleCnt="0">
        <dgm:presLayoutVars>
          <dgm:chMax/>
          <dgm:chPref/>
          <dgm:dir/>
          <dgm:animLvl val="lvl"/>
        </dgm:presLayoutVars>
      </dgm:prSet>
      <dgm:spPr/>
    </dgm:pt>
    <dgm:pt modelId="{623E9291-55DF-4E3A-91BA-CBC39FD62A54}" type="pres">
      <dgm:prSet presAssocID="{C9FA5342-E7E6-47D4-96DF-8DF7448F95BD}" presName="composite" presStyleCnt="0"/>
      <dgm:spPr/>
    </dgm:pt>
    <dgm:pt modelId="{94F12B89-7FE5-4193-9F90-FDEBEE3FE9B4}" type="pres">
      <dgm:prSet presAssocID="{C9FA5342-E7E6-47D4-96DF-8DF7448F95BD}" presName="LShape" presStyleLbl="alignNode1" presStyleIdx="0" presStyleCnt="5"/>
      <dgm:spPr/>
    </dgm:pt>
    <dgm:pt modelId="{BC4B1C7E-67BE-4B16-BAD6-1836DD4CCBFB}" type="pres">
      <dgm:prSet presAssocID="{C9FA5342-E7E6-47D4-96DF-8DF7448F95B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612023D-E488-44C5-9294-D9629A922020}" type="pres">
      <dgm:prSet presAssocID="{C9FA5342-E7E6-47D4-96DF-8DF7448F95BD}" presName="Triangle" presStyleLbl="alignNode1" presStyleIdx="1" presStyleCnt="5"/>
      <dgm:spPr/>
    </dgm:pt>
    <dgm:pt modelId="{0214EEB6-361C-4246-AFDE-B9A9B067986E}" type="pres">
      <dgm:prSet presAssocID="{865E31D6-1B09-4B91-9DFB-56D60798873C}" presName="sibTrans" presStyleCnt="0"/>
      <dgm:spPr/>
    </dgm:pt>
    <dgm:pt modelId="{6069A349-5B10-43B7-8D4C-79F95EE843CC}" type="pres">
      <dgm:prSet presAssocID="{865E31D6-1B09-4B91-9DFB-56D60798873C}" presName="space" presStyleCnt="0"/>
      <dgm:spPr/>
    </dgm:pt>
    <dgm:pt modelId="{119E6824-DBC9-4F72-A309-62583501B112}" type="pres">
      <dgm:prSet presAssocID="{B81A8430-C691-44A4-8F9F-08AB45A7F773}" presName="composite" presStyleCnt="0"/>
      <dgm:spPr/>
    </dgm:pt>
    <dgm:pt modelId="{416FFD9C-2602-4A56-8E64-2D915A30B9F2}" type="pres">
      <dgm:prSet presAssocID="{B81A8430-C691-44A4-8F9F-08AB45A7F773}" presName="LShape" presStyleLbl="alignNode1" presStyleIdx="2" presStyleCnt="5"/>
      <dgm:spPr/>
    </dgm:pt>
    <dgm:pt modelId="{A52EAE03-7561-42C5-AA27-2A8AA950EF59}" type="pres">
      <dgm:prSet presAssocID="{B81A8430-C691-44A4-8F9F-08AB45A7F77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E68DB69-874D-49F0-8EA5-D82BEBD287CD}" type="pres">
      <dgm:prSet presAssocID="{B81A8430-C691-44A4-8F9F-08AB45A7F773}" presName="Triangle" presStyleLbl="alignNode1" presStyleIdx="3" presStyleCnt="5"/>
      <dgm:spPr/>
    </dgm:pt>
    <dgm:pt modelId="{5EA88F6F-BECF-4E39-A857-1BEE74D7F72F}" type="pres">
      <dgm:prSet presAssocID="{4FDF2F5A-D4C0-4F91-A256-32610BE55175}" presName="sibTrans" presStyleCnt="0"/>
      <dgm:spPr/>
    </dgm:pt>
    <dgm:pt modelId="{448ED19F-D160-4E42-9935-45A3CC4607BD}" type="pres">
      <dgm:prSet presAssocID="{4FDF2F5A-D4C0-4F91-A256-32610BE55175}" presName="space" presStyleCnt="0"/>
      <dgm:spPr/>
    </dgm:pt>
    <dgm:pt modelId="{8ABD3A4C-F655-46F9-A1BD-8D47AAB690B6}" type="pres">
      <dgm:prSet presAssocID="{CE919B27-4716-4A73-922C-4AF21DF165A6}" presName="composite" presStyleCnt="0"/>
      <dgm:spPr/>
    </dgm:pt>
    <dgm:pt modelId="{2B15F05D-4D8B-4962-9D45-C2458F17C4C5}" type="pres">
      <dgm:prSet presAssocID="{CE919B27-4716-4A73-922C-4AF21DF165A6}" presName="LShape" presStyleLbl="alignNode1" presStyleIdx="4" presStyleCnt="5"/>
      <dgm:spPr/>
    </dgm:pt>
    <dgm:pt modelId="{EC5AEA50-AF2F-498A-B67D-5618A5227A1F}" type="pres">
      <dgm:prSet presAssocID="{CE919B27-4716-4A73-922C-4AF21DF165A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0D5A326-789B-49A2-9D98-58F8285289EE}" type="presOf" srcId="{B81A8430-C691-44A4-8F9F-08AB45A7F773}" destId="{A52EAE03-7561-42C5-AA27-2A8AA950EF59}" srcOrd="0" destOrd="0" presId="urn:microsoft.com/office/officeart/2009/3/layout/StepUpProcess"/>
    <dgm:cxn modelId="{892B0F5B-7072-4FA0-AB06-675525EF750F}" type="presOf" srcId="{CE919B27-4716-4A73-922C-4AF21DF165A6}" destId="{EC5AEA50-AF2F-498A-B67D-5618A5227A1F}" srcOrd="0" destOrd="0" presId="urn:microsoft.com/office/officeart/2009/3/layout/StepUpProcess"/>
    <dgm:cxn modelId="{59B5E05C-EBA3-460B-9E4D-C2D342B19DE1}" type="presOf" srcId="{89A7B592-B58F-4D70-9C7C-FCA67850488A}" destId="{7BEEC60E-0248-451D-B79F-84DE42EB786F}" srcOrd="0" destOrd="0" presId="urn:microsoft.com/office/officeart/2009/3/layout/StepUpProcess"/>
    <dgm:cxn modelId="{85CD594B-435D-4999-AB12-149C6672BF9B}" type="presOf" srcId="{C9FA5342-E7E6-47D4-96DF-8DF7448F95BD}" destId="{BC4B1C7E-67BE-4B16-BAD6-1836DD4CCBFB}" srcOrd="0" destOrd="0" presId="urn:microsoft.com/office/officeart/2009/3/layout/StepUpProcess"/>
    <dgm:cxn modelId="{8315D352-82A2-414C-BD31-2FC2A9C6C63C}" srcId="{89A7B592-B58F-4D70-9C7C-FCA67850488A}" destId="{C9FA5342-E7E6-47D4-96DF-8DF7448F95BD}" srcOrd="0" destOrd="0" parTransId="{A2FBFB85-A44A-4B3F-9833-CF57EFE75F9D}" sibTransId="{865E31D6-1B09-4B91-9DFB-56D60798873C}"/>
    <dgm:cxn modelId="{59E2F9BE-6626-46E8-902D-F87D520A1296}" srcId="{89A7B592-B58F-4D70-9C7C-FCA67850488A}" destId="{B81A8430-C691-44A4-8F9F-08AB45A7F773}" srcOrd="1" destOrd="0" parTransId="{1A48CF32-91D4-42C4-B631-7C268D3E07E7}" sibTransId="{4FDF2F5A-D4C0-4F91-A256-32610BE55175}"/>
    <dgm:cxn modelId="{40F2AAE0-E732-499E-A27F-FF01AFDED6B9}" srcId="{89A7B592-B58F-4D70-9C7C-FCA67850488A}" destId="{CE919B27-4716-4A73-922C-4AF21DF165A6}" srcOrd="2" destOrd="0" parTransId="{7BF750ED-6402-4256-A3E0-EC943522ECFD}" sibTransId="{6DAE889F-5917-41B9-8CB3-C93BC977C761}"/>
    <dgm:cxn modelId="{0028D72F-2869-4A60-9BB7-1BCF39E37D7F}" type="presParOf" srcId="{7BEEC60E-0248-451D-B79F-84DE42EB786F}" destId="{623E9291-55DF-4E3A-91BA-CBC39FD62A54}" srcOrd="0" destOrd="0" presId="urn:microsoft.com/office/officeart/2009/3/layout/StepUpProcess"/>
    <dgm:cxn modelId="{7F3CC3D9-10D7-4943-96A8-39912206666B}" type="presParOf" srcId="{623E9291-55DF-4E3A-91BA-CBC39FD62A54}" destId="{94F12B89-7FE5-4193-9F90-FDEBEE3FE9B4}" srcOrd="0" destOrd="0" presId="urn:microsoft.com/office/officeart/2009/3/layout/StepUpProcess"/>
    <dgm:cxn modelId="{5906C90E-C2F4-49CF-8C9F-A735924720EF}" type="presParOf" srcId="{623E9291-55DF-4E3A-91BA-CBC39FD62A54}" destId="{BC4B1C7E-67BE-4B16-BAD6-1836DD4CCBFB}" srcOrd="1" destOrd="0" presId="urn:microsoft.com/office/officeart/2009/3/layout/StepUpProcess"/>
    <dgm:cxn modelId="{FC2E4E51-0904-4855-B09C-72B5C454C80E}" type="presParOf" srcId="{623E9291-55DF-4E3A-91BA-CBC39FD62A54}" destId="{C612023D-E488-44C5-9294-D9629A922020}" srcOrd="2" destOrd="0" presId="urn:microsoft.com/office/officeart/2009/3/layout/StepUpProcess"/>
    <dgm:cxn modelId="{884D2C17-834C-4C68-BA1E-DF2F0165C9C5}" type="presParOf" srcId="{7BEEC60E-0248-451D-B79F-84DE42EB786F}" destId="{0214EEB6-361C-4246-AFDE-B9A9B067986E}" srcOrd="1" destOrd="0" presId="urn:microsoft.com/office/officeart/2009/3/layout/StepUpProcess"/>
    <dgm:cxn modelId="{6C042A5B-4CE9-485C-BDA0-6437119C657F}" type="presParOf" srcId="{0214EEB6-361C-4246-AFDE-B9A9B067986E}" destId="{6069A349-5B10-43B7-8D4C-79F95EE843CC}" srcOrd="0" destOrd="0" presId="urn:microsoft.com/office/officeart/2009/3/layout/StepUpProcess"/>
    <dgm:cxn modelId="{8FA0DC71-4962-455B-8DEE-F033D22623D0}" type="presParOf" srcId="{7BEEC60E-0248-451D-B79F-84DE42EB786F}" destId="{119E6824-DBC9-4F72-A309-62583501B112}" srcOrd="2" destOrd="0" presId="urn:microsoft.com/office/officeart/2009/3/layout/StepUpProcess"/>
    <dgm:cxn modelId="{FDB1B8BC-09EC-4BFF-979E-395043C34776}" type="presParOf" srcId="{119E6824-DBC9-4F72-A309-62583501B112}" destId="{416FFD9C-2602-4A56-8E64-2D915A30B9F2}" srcOrd="0" destOrd="0" presId="urn:microsoft.com/office/officeart/2009/3/layout/StepUpProcess"/>
    <dgm:cxn modelId="{91F51F68-797B-4610-BE83-E9BAA20D8892}" type="presParOf" srcId="{119E6824-DBC9-4F72-A309-62583501B112}" destId="{A52EAE03-7561-42C5-AA27-2A8AA950EF59}" srcOrd="1" destOrd="0" presId="urn:microsoft.com/office/officeart/2009/3/layout/StepUpProcess"/>
    <dgm:cxn modelId="{99DD7D73-C2C1-4B49-90DA-70F1CC9548F9}" type="presParOf" srcId="{119E6824-DBC9-4F72-A309-62583501B112}" destId="{EE68DB69-874D-49F0-8EA5-D82BEBD287CD}" srcOrd="2" destOrd="0" presId="urn:microsoft.com/office/officeart/2009/3/layout/StepUpProcess"/>
    <dgm:cxn modelId="{89EBC923-CA7C-4752-A861-275351DA8C3A}" type="presParOf" srcId="{7BEEC60E-0248-451D-B79F-84DE42EB786F}" destId="{5EA88F6F-BECF-4E39-A857-1BEE74D7F72F}" srcOrd="3" destOrd="0" presId="urn:microsoft.com/office/officeart/2009/3/layout/StepUpProcess"/>
    <dgm:cxn modelId="{D353E348-AAD0-43E3-BFBB-D1AAD344597D}" type="presParOf" srcId="{5EA88F6F-BECF-4E39-A857-1BEE74D7F72F}" destId="{448ED19F-D160-4E42-9935-45A3CC4607BD}" srcOrd="0" destOrd="0" presId="urn:microsoft.com/office/officeart/2009/3/layout/StepUpProcess"/>
    <dgm:cxn modelId="{4A29A79D-4E6D-4818-9D86-F0717E18DFA6}" type="presParOf" srcId="{7BEEC60E-0248-451D-B79F-84DE42EB786F}" destId="{8ABD3A4C-F655-46F9-A1BD-8D47AAB690B6}" srcOrd="4" destOrd="0" presId="urn:microsoft.com/office/officeart/2009/3/layout/StepUpProcess"/>
    <dgm:cxn modelId="{FD1F6050-699E-4FF7-A7B4-D2C060769A10}" type="presParOf" srcId="{8ABD3A4C-F655-46F9-A1BD-8D47AAB690B6}" destId="{2B15F05D-4D8B-4962-9D45-C2458F17C4C5}" srcOrd="0" destOrd="0" presId="urn:microsoft.com/office/officeart/2009/3/layout/StepUpProcess"/>
    <dgm:cxn modelId="{1F9250C6-3197-4BAF-AE03-FC95FBBAE76F}" type="presParOf" srcId="{8ABD3A4C-F655-46F9-A1BD-8D47AAB690B6}" destId="{EC5AEA50-AF2F-498A-B67D-5618A5227A1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17B2D8-54EE-4243-95D2-5CCD386F673A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109BD7C7-C17F-4A8A-907C-81E4AC13DC0A}" type="pres">
      <dgm:prSet presAssocID="{2417B2D8-54EE-4243-95D2-5CCD386F673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C0F477D3-18EA-4D2D-9187-3FDA6EE7E397}" type="presOf" srcId="{2417B2D8-54EE-4243-95D2-5CCD386F673A}" destId="{109BD7C7-C17F-4A8A-907C-81E4AC13DC0A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86AC9D-B9DA-40C3-9A6F-7919F3EEC33B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42FAAB2E-8C44-4832-B49A-F73FFAE5CD73}">
      <dgm:prSet phldrT="[Текст]" custT="1"/>
      <dgm:spPr/>
      <dgm:t>
        <a:bodyPr/>
        <a:lstStyle/>
        <a:p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Эмперические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принципы</a:t>
          </a:r>
        </a:p>
      </dgm:t>
    </dgm:pt>
    <dgm:pt modelId="{B1B4AA33-306E-47E6-ABFD-EE3F1BDEEA7B}" type="parTrans" cxnId="{6AB54B52-BD73-4C68-8459-549731FFE91C}">
      <dgm:prSet/>
      <dgm:spPr/>
      <dgm:t>
        <a:bodyPr/>
        <a:lstStyle/>
        <a:p>
          <a:endParaRPr lang="ru-RU"/>
        </a:p>
      </dgm:t>
    </dgm:pt>
    <dgm:pt modelId="{BED61AB7-C6F5-4C3F-9A0E-65B4BD830CE4}" type="sibTrans" cxnId="{6AB54B52-BD73-4C68-8459-549731FFE91C}">
      <dgm:prSet/>
      <dgm:spPr/>
      <dgm:t>
        <a:bodyPr/>
        <a:lstStyle/>
        <a:p>
          <a:endParaRPr lang="ru-RU"/>
        </a:p>
      </dgm:t>
    </dgm:pt>
    <dgm:pt modelId="{20DD384E-6B16-4950-AAE3-920B87BA80CA}">
      <dgm:prSet phldrT="[Текст]" custT="1"/>
      <dgm:spPr/>
      <dgm:t>
        <a:bodyPr/>
        <a:lstStyle/>
        <a:p>
          <a:endParaRPr lang="ru-RU" sz="2000" dirty="0">
            <a:latin typeface="Century Gothic" panose="020B0502020202020204" pitchFamily="34" charset="0"/>
          </a:endParaRPr>
        </a:p>
      </dgm:t>
    </dgm:pt>
    <dgm:pt modelId="{837202C1-07B5-40AE-A640-DC42CDF1957E}" type="parTrans" cxnId="{BCD59500-F0AA-4713-9C4B-57042A935BCF}">
      <dgm:prSet/>
      <dgm:spPr/>
      <dgm:t>
        <a:bodyPr/>
        <a:lstStyle/>
        <a:p>
          <a:endParaRPr lang="ru-RU"/>
        </a:p>
      </dgm:t>
    </dgm:pt>
    <dgm:pt modelId="{4B2BC8EC-4998-490B-B524-471B9FD2AEE8}" type="sibTrans" cxnId="{BCD59500-F0AA-4713-9C4B-57042A935BCF}">
      <dgm:prSet/>
      <dgm:spPr/>
      <dgm:t>
        <a:bodyPr/>
        <a:lstStyle/>
        <a:p>
          <a:endParaRPr lang="ru-RU"/>
        </a:p>
      </dgm:t>
    </dgm:pt>
    <dgm:pt modelId="{30F04AA6-AA6D-4151-9275-DC535DDBB9FC}">
      <dgm:prSet phldrT="[Текст]" custT="1"/>
      <dgm:spPr/>
      <dgm:t>
        <a:bodyPr/>
        <a:lstStyle/>
        <a:p>
          <a:r>
            <a:rPr lang="ru-RU" sz="5400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Контроли: Основы</a:t>
          </a:r>
        </a:p>
      </dgm:t>
    </dgm:pt>
    <dgm:pt modelId="{6CBBD170-FF41-4AA1-AE8E-5CA8BA9B1A29}" type="parTrans" cxnId="{7AE67BDA-E934-43B7-BC3C-6FD7ECEE8FCC}">
      <dgm:prSet/>
      <dgm:spPr/>
      <dgm:t>
        <a:bodyPr/>
        <a:lstStyle/>
        <a:p>
          <a:endParaRPr lang="ru-RU"/>
        </a:p>
      </dgm:t>
    </dgm:pt>
    <dgm:pt modelId="{0C77A787-53D9-4C37-BE00-7C2B557EE49B}" type="sibTrans" cxnId="{7AE67BDA-E934-43B7-BC3C-6FD7ECEE8FCC}">
      <dgm:prSet/>
      <dgm:spPr/>
      <dgm:t>
        <a:bodyPr/>
        <a:lstStyle/>
        <a:p>
          <a:endParaRPr lang="ru-RU"/>
        </a:p>
      </dgm:t>
    </dgm:pt>
    <dgm:pt modelId="{0E97C7BE-321E-4E55-A856-5EC162805508}" type="pres">
      <dgm:prSet presAssocID="{D086AC9D-B9DA-40C3-9A6F-7919F3EEC33B}" presName="Name0" presStyleCnt="0">
        <dgm:presLayoutVars>
          <dgm:dir/>
          <dgm:animLvl val="lvl"/>
          <dgm:resizeHandles val="exact"/>
        </dgm:presLayoutVars>
      </dgm:prSet>
      <dgm:spPr/>
    </dgm:pt>
    <dgm:pt modelId="{F18F9DA0-6967-475F-94CB-B256E35948AC}" type="pres">
      <dgm:prSet presAssocID="{42FAAB2E-8C44-4832-B49A-F73FFAE5CD73}" presName="Name8" presStyleCnt="0"/>
      <dgm:spPr/>
    </dgm:pt>
    <dgm:pt modelId="{7067455C-DF94-4A03-ADF7-2BC93D4D67FF}" type="pres">
      <dgm:prSet presAssocID="{42FAAB2E-8C44-4832-B49A-F73FFAE5CD73}" presName="level" presStyleLbl="node1" presStyleIdx="0" presStyleCnt="3" custScaleX="98550">
        <dgm:presLayoutVars>
          <dgm:chMax val="1"/>
          <dgm:bulletEnabled val="1"/>
        </dgm:presLayoutVars>
      </dgm:prSet>
      <dgm:spPr/>
    </dgm:pt>
    <dgm:pt modelId="{991CE7EB-9150-401D-BDCC-40051C530CAB}" type="pres">
      <dgm:prSet presAssocID="{42FAAB2E-8C44-4832-B49A-F73FFAE5CD7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696CFDA-F273-442D-A69F-52E0DE7E9BD4}" type="pres">
      <dgm:prSet presAssocID="{20DD384E-6B16-4950-AAE3-920B87BA80CA}" presName="Name8" presStyleCnt="0"/>
      <dgm:spPr/>
    </dgm:pt>
    <dgm:pt modelId="{0D322537-A274-4253-BBB7-43C1812941C0}" type="pres">
      <dgm:prSet presAssocID="{20DD384E-6B16-4950-AAE3-920B87BA80CA}" presName="level" presStyleLbl="node1" presStyleIdx="1" presStyleCnt="3" custLinFactNeighborX="-239" custLinFactNeighborY="0">
        <dgm:presLayoutVars>
          <dgm:chMax val="1"/>
          <dgm:bulletEnabled val="1"/>
        </dgm:presLayoutVars>
      </dgm:prSet>
      <dgm:spPr/>
    </dgm:pt>
    <dgm:pt modelId="{C485E864-C42D-4106-987E-17E43C8D477F}" type="pres">
      <dgm:prSet presAssocID="{20DD384E-6B16-4950-AAE3-920B87BA80C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D4E1765-7544-49AB-88D9-8BBA48CCD31D}" type="pres">
      <dgm:prSet presAssocID="{30F04AA6-AA6D-4151-9275-DC535DDBB9FC}" presName="Name8" presStyleCnt="0"/>
      <dgm:spPr/>
    </dgm:pt>
    <dgm:pt modelId="{1F31E8D3-A6FF-4EEA-94BC-021CA839ABEC}" type="pres">
      <dgm:prSet presAssocID="{30F04AA6-AA6D-4151-9275-DC535DDBB9FC}" presName="level" presStyleLbl="node1" presStyleIdx="2" presStyleCnt="3">
        <dgm:presLayoutVars>
          <dgm:chMax val="1"/>
          <dgm:bulletEnabled val="1"/>
        </dgm:presLayoutVars>
      </dgm:prSet>
      <dgm:spPr/>
    </dgm:pt>
    <dgm:pt modelId="{F9D7E184-AE51-4322-9C6D-1086E4F9359B}" type="pres">
      <dgm:prSet presAssocID="{30F04AA6-AA6D-4151-9275-DC535DDBB9F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CD59500-F0AA-4713-9C4B-57042A935BCF}" srcId="{D086AC9D-B9DA-40C3-9A6F-7919F3EEC33B}" destId="{20DD384E-6B16-4950-AAE3-920B87BA80CA}" srcOrd="1" destOrd="0" parTransId="{837202C1-07B5-40AE-A640-DC42CDF1957E}" sibTransId="{4B2BC8EC-4998-490B-B524-471B9FD2AEE8}"/>
    <dgm:cxn modelId="{EF39D002-7761-4FE1-88EC-48462ED35742}" type="presOf" srcId="{42FAAB2E-8C44-4832-B49A-F73FFAE5CD73}" destId="{7067455C-DF94-4A03-ADF7-2BC93D4D67FF}" srcOrd="0" destOrd="0" presId="urn:microsoft.com/office/officeart/2005/8/layout/pyramid1"/>
    <dgm:cxn modelId="{1A926114-20CE-4906-88A6-655E994DF5DF}" type="presOf" srcId="{30F04AA6-AA6D-4151-9275-DC535DDBB9FC}" destId="{F9D7E184-AE51-4322-9C6D-1086E4F9359B}" srcOrd="1" destOrd="0" presId="urn:microsoft.com/office/officeart/2005/8/layout/pyramid1"/>
    <dgm:cxn modelId="{9260EC68-D9FF-43B9-BA6C-6C5544C391BA}" type="presOf" srcId="{30F04AA6-AA6D-4151-9275-DC535DDBB9FC}" destId="{1F31E8D3-A6FF-4EEA-94BC-021CA839ABEC}" srcOrd="0" destOrd="0" presId="urn:microsoft.com/office/officeart/2005/8/layout/pyramid1"/>
    <dgm:cxn modelId="{6AB54B52-BD73-4C68-8459-549731FFE91C}" srcId="{D086AC9D-B9DA-40C3-9A6F-7919F3EEC33B}" destId="{42FAAB2E-8C44-4832-B49A-F73FFAE5CD73}" srcOrd="0" destOrd="0" parTransId="{B1B4AA33-306E-47E6-ABFD-EE3F1BDEEA7B}" sibTransId="{BED61AB7-C6F5-4C3F-9A0E-65B4BD830CE4}"/>
    <dgm:cxn modelId="{33FDBF59-648F-4C35-A737-FEC77B1C7A51}" type="presOf" srcId="{D086AC9D-B9DA-40C3-9A6F-7919F3EEC33B}" destId="{0E97C7BE-321E-4E55-A856-5EC162805508}" srcOrd="0" destOrd="0" presId="urn:microsoft.com/office/officeart/2005/8/layout/pyramid1"/>
    <dgm:cxn modelId="{4E104EC1-63D6-49A8-AC6D-7AB65E2A372F}" type="presOf" srcId="{20DD384E-6B16-4950-AAE3-920B87BA80CA}" destId="{0D322537-A274-4253-BBB7-43C1812941C0}" srcOrd="0" destOrd="0" presId="urn:microsoft.com/office/officeart/2005/8/layout/pyramid1"/>
    <dgm:cxn modelId="{F01C93CC-DC8D-491C-8DA1-69DF5DB4F77B}" type="presOf" srcId="{20DD384E-6B16-4950-AAE3-920B87BA80CA}" destId="{C485E864-C42D-4106-987E-17E43C8D477F}" srcOrd="1" destOrd="0" presId="urn:microsoft.com/office/officeart/2005/8/layout/pyramid1"/>
    <dgm:cxn modelId="{2D94C4D5-E74D-4FD3-92D7-2F339A185465}" type="presOf" srcId="{42FAAB2E-8C44-4832-B49A-F73FFAE5CD73}" destId="{991CE7EB-9150-401D-BDCC-40051C530CAB}" srcOrd="1" destOrd="0" presId="urn:microsoft.com/office/officeart/2005/8/layout/pyramid1"/>
    <dgm:cxn modelId="{7AE67BDA-E934-43B7-BC3C-6FD7ECEE8FCC}" srcId="{D086AC9D-B9DA-40C3-9A6F-7919F3EEC33B}" destId="{30F04AA6-AA6D-4151-9275-DC535DDBB9FC}" srcOrd="2" destOrd="0" parTransId="{6CBBD170-FF41-4AA1-AE8E-5CA8BA9B1A29}" sibTransId="{0C77A787-53D9-4C37-BE00-7C2B557EE49B}"/>
    <dgm:cxn modelId="{311FD2E2-5C81-4868-99C0-9FE39ABCFFA1}" type="presParOf" srcId="{0E97C7BE-321E-4E55-A856-5EC162805508}" destId="{F18F9DA0-6967-475F-94CB-B256E35948AC}" srcOrd="0" destOrd="0" presId="urn:microsoft.com/office/officeart/2005/8/layout/pyramid1"/>
    <dgm:cxn modelId="{647EBBDD-24CA-4F68-8681-2C2BF836602E}" type="presParOf" srcId="{F18F9DA0-6967-475F-94CB-B256E35948AC}" destId="{7067455C-DF94-4A03-ADF7-2BC93D4D67FF}" srcOrd="0" destOrd="0" presId="urn:microsoft.com/office/officeart/2005/8/layout/pyramid1"/>
    <dgm:cxn modelId="{1DB9E911-1753-41F4-859E-2DDD0440FAF3}" type="presParOf" srcId="{F18F9DA0-6967-475F-94CB-B256E35948AC}" destId="{991CE7EB-9150-401D-BDCC-40051C530CAB}" srcOrd="1" destOrd="0" presId="urn:microsoft.com/office/officeart/2005/8/layout/pyramid1"/>
    <dgm:cxn modelId="{485FF3C8-401E-428A-8A74-B5710720EAB3}" type="presParOf" srcId="{0E97C7BE-321E-4E55-A856-5EC162805508}" destId="{D696CFDA-F273-442D-A69F-52E0DE7E9BD4}" srcOrd="1" destOrd="0" presId="urn:microsoft.com/office/officeart/2005/8/layout/pyramid1"/>
    <dgm:cxn modelId="{005C0D6A-560B-4320-A19A-FAA7B298735C}" type="presParOf" srcId="{D696CFDA-F273-442D-A69F-52E0DE7E9BD4}" destId="{0D322537-A274-4253-BBB7-43C1812941C0}" srcOrd="0" destOrd="0" presId="urn:microsoft.com/office/officeart/2005/8/layout/pyramid1"/>
    <dgm:cxn modelId="{6CF95E48-B0F7-4CA6-8CF8-F1AFA639E9F1}" type="presParOf" srcId="{D696CFDA-F273-442D-A69F-52E0DE7E9BD4}" destId="{C485E864-C42D-4106-987E-17E43C8D477F}" srcOrd="1" destOrd="0" presId="urn:microsoft.com/office/officeart/2005/8/layout/pyramid1"/>
    <dgm:cxn modelId="{B5F784C4-0C55-48E6-B915-B21F291C9E09}" type="presParOf" srcId="{0E97C7BE-321E-4E55-A856-5EC162805508}" destId="{AD4E1765-7544-49AB-88D9-8BBA48CCD31D}" srcOrd="2" destOrd="0" presId="urn:microsoft.com/office/officeart/2005/8/layout/pyramid1"/>
    <dgm:cxn modelId="{4E1E5D1D-8CF1-4F34-A217-298FA69EA2DB}" type="presParOf" srcId="{AD4E1765-7544-49AB-88D9-8BBA48CCD31D}" destId="{1F31E8D3-A6FF-4EEA-94BC-021CA839ABEC}" srcOrd="0" destOrd="0" presId="urn:microsoft.com/office/officeart/2005/8/layout/pyramid1"/>
    <dgm:cxn modelId="{2B369477-1E1E-4354-BD7D-B37F66577C98}" type="presParOf" srcId="{AD4E1765-7544-49AB-88D9-8BBA48CCD31D}" destId="{F9D7E184-AE51-4322-9C6D-1086E4F9359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9D2A1-B4CD-4C2F-8E16-3D2025BADC89}">
      <dsp:nvSpPr>
        <dsp:cNvPr id="0" name=""/>
        <dsp:cNvSpPr/>
      </dsp:nvSpPr>
      <dsp:spPr>
        <a:xfrm rot="16200000">
          <a:off x="-2238284" y="3509429"/>
          <a:ext cx="5349240" cy="50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3339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Основы</a:t>
          </a:r>
        </a:p>
      </dsp:txBody>
      <dsp:txXfrm>
        <a:off x="-2238284" y="3509429"/>
        <a:ext cx="5349240" cy="502683"/>
      </dsp:txXfrm>
    </dsp:sp>
    <dsp:sp modelId="{ED800594-86BE-4348-86C7-7CA52E7E877C}">
      <dsp:nvSpPr>
        <dsp:cNvPr id="0" name=""/>
        <dsp:cNvSpPr/>
      </dsp:nvSpPr>
      <dsp:spPr>
        <a:xfrm>
          <a:off x="609743" y="1036777"/>
          <a:ext cx="3397012" cy="53173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43339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Эмоции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Привычки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Принципы и базовые установки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Комплексы людей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Идеалы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Догмы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Таланты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Общ. Мнение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Совесть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Мораль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Ложь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Троллинг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 err="1"/>
            <a:t>Эмперические</a:t>
          </a:r>
          <a:r>
            <a:rPr lang="ru-RU" sz="1700" kern="1200" dirty="0"/>
            <a:t> принципы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Инстинкты и Подсознательный аспект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/>
        </a:p>
      </dsp:txBody>
      <dsp:txXfrm>
        <a:off x="609743" y="1036777"/>
        <a:ext cx="3397012" cy="5317358"/>
      </dsp:txXfrm>
    </dsp:sp>
    <dsp:sp modelId="{0415601D-3968-476B-9FAD-745689C1813D}">
      <dsp:nvSpPr>
        <dsp:cNvPr id="0" name=""/>
        <dsp:cNvSpPr/>
      </dsp:nvSpPr>
      <dsp:spPr>
        <a:xfrm>
          <a:off x="184993" y="422608"/>
          <a:ext cx="1005367" cy="10053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B893D-0A52-4D15-9EFA-716E6589C102}">
      <dsp:nvSpPr>
        <dsp:cNvPr id="0" name=""/>
        <dsp:cNvSpPr/>
      </dsp:nvSpPr>
      <dsp:spPr>
        <a:xfrm rot="16200000">
          <a:off x="1857069" y="3509429"/>
          <a:ext cx="5349240" cy="50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3339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Взлом</a:t>
          </a:r>
        </a:p>
      </dsp:txBody>
      <dsp:txXfrm>
        <a:off x="1857069" y="3509429"/>
        <a:ext cx="5349240" cy="502683"/>
      </dsp:txXfrm>
    </dsp:sp>
    <dsp:sp modelId="{F016B343-7719-4AE1-95FD-60FD5BCC2CDC}">
      <dsp:nvSpPr>
        <dsp:cNvPr id="0" name=""/>
        <dsp:cNvSpPr/>
      </dsp:nvSpPr>
      <dsp:spPr>
        <a:xfrm>
          <a:off x="4796427" y="1011529"/>
          <a:ext cx="2588028" cy="5349240"/>
        </a:xfrm>
        <a:prstGeom prst="rect">
          <a:avLst/>
        </a:prstGeom>
        <a:solidFill>
          <a:schemeClr val="accent4">
            <a:hueOff val="2401755"/>
            <a:satOff val="9091"/>
            <a:lumOff val="-588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43339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Театр абсурда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Заедания и </a:t>
          </a:r>
          <a:r>
            <a:rPr lang="ru-RU" sz="1700" kern="1200" dirty="0" err="1"/>
            <a:t>баффы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Контраст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Баги***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Инъекция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Допустимые рамки контроля***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Скрипты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Модули, Комплексы и Блоки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 err="1"/>
            <a:t>Патчи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Эксплойты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/>
        </a:p>
      </dsp:txBody>
      <dsp:txXfrm>
        <a:off x="4796427" y="1011529"/>
        <a:ext cx="2588028" cy="5349240"/>
      </dsp:txXfrm>
    </dsp:sp>
    <dsp:sp modelId="{5B911A3D-DAF8-4D01-AC5F-2BC7128E1761}">
      <dsp:nvSpPr>
        <dsp:cNvPr id="0" name=""/>
        <dsp:cNvSpPr/>
      </dsp:nvSpPr>
      <dsp:spPr>
        <a:xfrm>
          <a:off x="4280347" y="422608"/>
          <a:ext cx="1005367" cy="100536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64979-CD2E-4F02-A306-C5AA1ED5240F}">
      <dsp:nvSpPr>
        <dsp:cNvPr id="0" name=""/>
        <dsp:cNvSpPr/>
      </dsp:nvSpPr>
      <dsp:spPr>
        <a:xfrm rot="16200000">
          <a:off x="5167320" y="3500121"/>
          <a:ext cx="5349240" cy="50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3339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 err="1"/>
            <a:t>Самоконтрль</a:t>
          </a:r>
          <a:endParaRPr lang="ru-RU" sz="3800" kern="1200" dirty="0"/>
        </a:p>
      </dsp:txBody>
      <dsp:txXfrm>
        <a:off x="5167320" y="3500121"/>
        <a:ext cx="5349240" cy="502683"/>
      </dsp:txXfrm>
    </dsp:sp>
    <dsp:sp modelId="{B7EBD6BF-E146-420F-8418-AE423CB3375B}">
      <dsp:nvSpPr>
        <dsp:cNvPr id="0" name=""/>
        <dsp:cNvSpPr/>
      </dsp:nvSpPr>
      <dsp:spPr>
        <a:xfrm>
          <a:off x="8062190" y="1011529"/>
          <a:ext cx="3092238" cy="5349240"/>
        </a:xfrm>
        <a:prstGeom prst="rect">
          <a:avLst/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43339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Эксплуатация своих багов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Принцип суперпозиции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Смена состояний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Ментальные защиты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Все методы защиты(</a:t>
          </a:r>
          <a:r>
            <a:rPr lang="ru-RU" sz="1700" kern="1200" dirty="0" err="1"/>
            <a:t>фаервол</a:t>
          </a:r>
          <a:r>
            <a:rPr lang="ru-RU" sz="1700" kern="1200" dirty="0"/>
            <a:t>, мониторинг, </a:t>
          </a:r>
          <a:r>
            <a:rPr lang="ru-RU" sz="1700" kern="1200" dirty="0" err="1"/>
            <a:t>логгирование</a:t>
          </a:r>
          <a:r>
            <a:rPr lang="ru-RU" sz="1700" kern="1200" dirty="0"/>
            <a:t>, ваша индивидуальность)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/>
        </a:p>
      </dsp:txBody>
      <dsp:txXfrm>
        <a:off x="8062190" y="1011529"/>
        <a:ext cx="3092238" cy="5349240"/>
      </dsp:txXfrm>
    </dsp:sp>
    <dsp:sp modelId="{182A9F38-5C09-4971-AEC4-CFB9734ACA17}">
      <dsp:nvSpPr>
        <dsp:cNvPr id="0" name=""/>
        <dsp:cNvSpPr/>
      </dsp:nvSpPr>
      <dsp:spPr>
        <a:xfrm>
          <a:off x="7572471" y="422608"/>
          <a:ext cx="1005367" cy="1005367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E02E6-3590-4C91-902D-BF686C8BCB45}">
      <dsp:nvSpPr>
        <dsp:cNvPr id="0" name=""/>
        <dsp:cNvSpPr/>
      </dsp:nvSpPr>
      <dsp:spPr>
        <a:xfrm>
          <a:off x="4937311" y="3684693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3202340"/>
              <a:satOff val="12121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Century Gothic" panose="020B0502020202020204" pitchFamily="34" charset="0"/>
            </a:rPr>
            <a:t>Человеческий фактор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Century Gothic" panose="020B0502020202020204" pitchFamily="34" charset="0"/>
            </a:rPr>
            <a:t>Ваша </a:t>
          </a:r>
          <a:r>
            <a:rPr lang="ru-RU" sz="1500" kern="1200" dirty="0" err="1">
              <a:latin typeface="Century Gothic" panose="020B0502020202020204" pitchFamily="34" charset="0"/>
            </a:rPr>
            <a:t>индиви-дуальность</a:t>
          </a:r>
          <a:endParaRPr lang="ru-RU" sz="1500" kern="1200" dirty="0">
            <a:latin typeface="Century Gothic" panose="020B0502020202020204" pitchFamily="34" charset="0"/>
          </a:endParaRPr>
        </a:p>
      </dsp:txBody>
      <dsp:txXfrm>
        <a:off x="5778448" y="4156276"/>
        <a:ext cx="1797595" cy="1224300"/>
      </dsp:txXfrm>
    </dsp:sp>
    <dsp:sp modelId="{462F9A0C-5B65-4628-B313-A2BC4AB1111E}">
      <dsp:nvSpPr>
        <dsp:cNvPr id="0" name=""/>
        <dsp:cNvSpPr/>
      </dsp:nvSpPr>
      <dsp:spPr>
        <a:xfrm>
          <a:off x="541866" y="3684693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4803510"/>
              <a:satOff val="18182"/>
              <a:lumOff val="-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Century Gothic" panose="020B0502020202020204" pitchFamily="34" charset="0"/>
            </a:rPr>
            <a:t>Самоконтроль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Century Gothic" panose="020B0502020202020204" pitchFamily="34" charset="0"/>
            </a:rPr>
            <a:t>Логика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Century Gothic" panose="020B0502020202020204" pitchFamily="34" charset="0"/>
            </a:rPr>
            <a:t>Интеллект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Century Gothic" panose="020B0502020202020204" pitchFamily="34" charset="0"/>
            </a:rPr>
            <a:t>Воля</a:t>
          </a:r>
        </a:p>
      </dsp:txBody>
      <dsp:txXfrm>
        <a:off x="579956" y="4156276"/>
        <a:ext cx="1797595" cy="1224300"/>
      </dsp:txXfrm>
    </dsp:sp>
    <dsp:sp modelId="{2C9DBCB2-B611-4CCD-A4FE-E25B04EB44C2}">
      <dsp:nvSpPr>
        <dsp:cNvPr id="0" name=""/>
        <dsp:cNvSpPr/>
      </dsp:nvSpPr>
      <dsp:spPr>
        <a:xfrm>
          <a:off x="4909312" y="0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1601170"/>
              <a:satOff val="6061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Century Gothic" panose="020B0502020202020204" pitchFamily="34" charset="0"/>
            </a:rPr>
            <a:t>Самоконтроль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Century Gothic" panose="020B0502020202020204" pitchFamily="34" charset="0"/>
            </a:rPr>
            <a:t>Ментальные защиты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Century Gothic" panose="020B0502020202020204" pitchFamily="34" charset="0"/>
            </a:rPr>
            <a:t>Стандарты*</a:t>
          </a:r>
        </a:p>
      </dsp:txBody>
      <dsp:txXfrm>
        <a:off x="5750448" y="38090"/>
        <a:ext cx="1797595" cy="1224300"/>
      </dsp:txXfrm>
    </dsp:sp>
    <dsp:sp modelId="{0259DB16-E205-43D6-9A98-22CB6ACCD8DF}">
      <dsp:nvSpPr>
        <dsp:cNvPr id="0" name=""/>
        <dsp:cNvSpPr/>
      </dsp:nvSpPr>
      <dsp:spPr>
        <a:xfrm>
          <a:off x="541866" y="0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Century Gothic" panose="020B0502020202020204" pitchFamily="34" charset="0"/>
            </a:rPr>
            <a:t>Взлом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Century Gothic" panose="020B0502020202020204" pitchFamily="34" charset="0"/>
            </a:rPr>
            <a:t>Получение информации</a:t>
          </a:r>
        </a:p>
      </dsp:txBody>
      <dsp:txXfrm>
        <a:off x="579956" y="38090"/>
        <a:ext cx="1797595" cy="1224300"/>
      </dsp:txXfrm>
    </dsp:sp>
    <dsp:sp modelId="{4FAFACC1-BDBE-4635-9BC6-29DAD5381FE0}">
      <dsp:nvSpPr>
        <dsp:cNvPr id="0" name=""/>
        <dsp:cNvSpPr/>
      </dsp:nvSpPr>
      <dsp:spPr>
        <a:xfrm>
          <a:off x="1663530" y="308864"/>
          <a:ext cx="2346282" cy="2346282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Атака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2350740" y="996074"/>
        <a:ext cx="1659072" cy="1659072"/>
      </dsp:txXfrm>
    </dsp:sp>
    <dsp:sp modelId="{6F7775BE-6DEF-4A01-8BCC-25EC2DD1FC33}">
      <dsp:nvSpPr>
        <dsp:cNvPr id="0" name=""/>
        <dsp:cNvSpPr/>
      </dsp:nvSpPr>
      <dsp:spPr>
        <a:xfrm rot="5400000">
          <a:off x="4118186" y="279171"/>
          <a:ext cx="2346282" cy="2405667"/>
        </a:xfrm>
        <a:prstGeom prst="pieWedge">
          <a:avLst/>
        </a:prstGeom>
        <a:gradFill rotWithShape="0">
          <a:gsLst>
            <a:gs pos="0">
              <a:schemeClr val="accent4">
                <a:hueOff val="1601170"/>
                <a:satOff val="6061"/>
                <a:lumOff val="-39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1601170"/>
                <a:satOff val="6061"/>
                <a:lumOff val="-39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1601170"/>
                <a:satOff val="6061"/>
                <a:lumOff val="-39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 rot="-5400000">
        <a:off x="4088494" y="996073"/>
        <a:ext cx="1701063" cy="1659072"/>
      </dsp:txXfrm>
    </dsp:sp>
    <dsp:sp modelId="{B0288D5B-C12C-48BE-9171-D037B118B294}">
      <dsp:nvSpPr>
        <dsp:cNvPr id="0" name=""/>
        <dsp:cNvSpPr/>
      </dsp:nvSpPr>
      <dsp:spPr>
        <a:xfrm rot="10800000">
          <a:off x="4118186" y="2763520"/>
          <a:ext cx="2346282" cy="2346282"/>
        </a:xfrm>
        <a:prstGeom prst="pieWedge">
          <a:avLst/>
        </a:prstGeom>
        <a:gradFill rotWithShape="0">
          <a:gsLst>
            <a:gs pos="0">
              <a:schemeClr val="accent4">
                <a:hueOff val="3202340"/>
                <a:satOff val="12121"/>
                <a:lumOff val="-78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3202340"/>
                <a:satOff val="12121"/>
                <a:lumOff val="-78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3202340"/>
                <a:satOff val="12121"/>
                <a:lumOff val="-78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496" tIns="412496" rIns="412496" bIns="412496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800" kern="1200" dirty="0">
            <a:latin typeface="Century Gothic" panose="020B0502020202020204" pitchFamily="34" charset="0"/>
          </a:endParaRPr>
        </a:p>
      </dsp:txBody>
      <dsp:txXfrm rot="10800000">
        <a:off x="4118186" y="2763520"/>
        <a:ext cx="1659072" cy="1659072"/>
      </dsp:txXfrm>
    </dsp:sp>
    <dsp:sp modelId="{B1A064BC-2D27-4A50-8875-6CE7D29E4E29}">
      <dsp:nvSpPr>
        <dsp:cNvPr id="0" name=""/>
        <dsp:cNvSpPr/>
      </dsp:nvSpPr>
      <dsp:spPr>
        <a:xfrm rot="16200000">
          <a:off x="1663530" y="2763520"/>
          <a:ext cx="2346282" cy="2346282"/>
        </a:xfrm>
        <a:prstGeom prst="pieWedge">
          <a:avLst/>
        </a:prstGeom>
        <a:gradFill rotWithShape="0">
          <a:gsLst>
            <a:gs pos="0">
              <a:schemeClr val="accent4">
                <a:hueOff val="4803510"/>
                <a:satOff val="18182"/>
                <a:lumOff val="-117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4803510"/>
                <a:satOff val="18182"/>
                <a:lumOff val="-117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4803510"/>
                <a:satOff val="18182"/>
                <a:lumOff val="-117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 rot="5400000">
        <a:off x="2350740" y="2763520"/>
        <a:ext cx="1659072" cy="1659072"/>
      </dsp:txXfrm>
    </dsp:sp>
    <dsp:sp modelId="{4D8B2981-523B-4866-B5D2-5CBC03DF2083}">
      <dsp:nvSpPr>
        <dsp:cNvPr id="0" name=""/>
        <dsp:cNvSpPr/>
      </dsp:nvSpPr>
      <dsp:spPr>
        <a:xfrm>
          <a:off x="3658954" y="2221653"/>
          <a:ext cx="810090" cy="704426"/>
        </a:xfrm>
        <a:prstGeom prst="circular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C64479E-17E5-43AF-A632-D997FC6BCD8D}">
      <dsp:nvSpPr>
        <dsp:cNvPr id="0" name=""/>
        <dsp:cNvSpPr/>
      </dsp:nvSpPr>
      <dsp:spPr>
        <a:xfrm rot="10800000">
          <a:off x="3658954" y="2490945"/>
          <a:ext cx="810090" cy="704426"/>
        </a:xfrm>
        <a:prstGeom prst="circular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12B89-7FE5-4193-9F90-FDEBEE3FE9B4}">
      <dsp:nvSpPr>
        <dsp:cNvPr id="0" name=""/>
        <dsp:cNvSpPr/>
      </dsp:nvSpPr>
      <dsp:spPr>
        <a:xfrm rot="5400000">
          <a:off x="507673" y="1770520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B1C7E-67BE-4B16-BAD6-1836DD4CCBFB}">
      <dsp:nvSpPr>
        <dsp:cNvPr id="0" name=""/>
        <dsp:cNvSpPr/>
      </dsp:nvSpPr>
      <dsp:spPr>
        <a:xfrm>
          <a:off x="254058" y="2525889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Немота</a:t>
          </a:r>
        </a:p>
      </dsp:txBody>
      <dsp:txXfrm>
        <a:off x="254058" y="2525889"/>
        <a:ext cx="2282418" cy="2000673"/>
      </dsp:txXfrm>
    </dsp:sp>
    <dsp:sp modelId="{C612023D-E488-44C5-9294-D9629A922020}">
      <dsp:nvSpPr>
        <dsp:cNvPr id="0" name=""/>
        <dsp:cNvSpPr/>
      </dsp:nvSpPr>
      <dsp:spPr>
        <a:xfrm>
          <a:off x="2105832" y="1584396"/>
          <a:ext cx="430644" cy="43064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FFD9C-2602-4A56-8E64-2D915A30B9F2}">
      <dsp:nvSpPr>
        <dsp:cNvPr id="0" name=""/>
        <dsp:cNvSpPr/>
      </dsp:nvSpPr>
      <dsp:spPr>
        <a:xfrm rot="5400000">
          <a:off x="3301799" y="1079111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EAE03-7561-42C5-AA27-2A8AA950EF59}">
      <dsp:nvSpPr>
        <dsp:cNvPr id="0" name=""/>
        <dsp:cNvSpPr/>
      </dsp:nvSpPr>
      <dsp:spPr>
        <a:xfrm>
          <a:off x="3048184" y="1834480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 err="1"/>
            <a:t>Дестаб</a:t>
          </a:r>
          <a:endParaRPr lang="ru-RU" sz="3200" kern="1200" dirty="0"/>
        </a:p>
      </dsp:txBody>
      <dsp:txXfrm>
        <a:off x="3048184" y="1834480"/>
        <a:ext cx="2282418" cy="2000673"/>
      </dsp:txXfrm>
    </dsp:sp>
    <dsp:sp modelId="{EE68DB69-874D-49F0-8EA5-D82BEBD287CD}">
      <dsp:nvSpPr>
        <dsp:cNvPr id="0" name=""/>
        <dsp:cNvSpPr/>
      </dsp:nvSpPr>
      <dsp:spPr>
        <a:xfrm>
          <a:off x="4899957" y="892986"/>
          <a:ext cx="430644" cy="43064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5F05D-4D8B-4962-9D45-C2458F17C4C5}">
      <dsp:nvSpPr>
        <dsp:cNvPr id="0" name=""/>
        <dsp:cNvSpPr/>
      </dsp:nvSpPr>
      <dsp:spPr>
        <a:xfrm rot="5400000">
          <a:off x="6095925" y="387702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AEA50-AF2F-498A-B67D-5618A5227A1F}">
      <dsp:nvSpPr>
        <dsp:cNvPr id="0" name=""/>
        <dsp:cNvSpPr/>
      </dsp:nvSpPr>
      <dsp:spPr>
        <a:xfrm>
          <a:off x="5842310" y="1143070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Диссонанс</a:t>
          </a:r>
        </a:p>
      </dsp:txBody>
      <dsp:txXfrm>
        <a:off x="5842310" y="1143070"/>
        <a:ext cx="2282418" cy="20006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7455C-DF94-4A03-ADF7-2BC93D4D67FF}">
      <dsp:nvSpPr>
        <dsp:cNvPr id="0" name=""/>
        <dsp:cNvSpPr/>
      </dsp:nvSpPr>
      <dsp:spPr>
        <a:xfrm>
          <a:off x="1968760" y="0"/>
          <a:ext cx="1926248" cy="2149151"/>
        </a:xfrm>
        <a:prstGeom prst="trapezoid">
          <a:avLst>
            <a:gd name="adj" fmla="val 507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Эмперические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принципы</a:t>
          </a:r>
        </a:p>
      </dsp:txBody>
      <dsp:txXfrm>
        <a:off x="1968760" y="0"/>
        <a:ext cx="1926248" cy="2149151"/>
      </dsp:txXfrm>
    </dsp:sp>
    <dsp:sp modelId="{0D322537-A274-4253-BBB7-43C1812941C0}">
      <dsp:nvSpPr>
        <dsp:cNvPr id="0" name=""/>
        <dsp:cNvSpPr/>
      </dsp:nvSpPr>
      <dsp:spPr>
        <a:xfrm>
          <a:off x="967952" y="2149150"/>
          <a:ext cx="3909180" cy="2149151"/>
        </a:xfrm>
        <a:prstGeom prst="trapezoid">
          <a:avLst>
            <a:gd name="adj" fmla="val 45474"/>
          </a:avLst>
        </a:prstGeom>
        <a:solidFill>
          <a:schemeClr val="accent4">
            <a:hueOff val="2401755"/>
            <a:satOff val="9091"/>
            <a:lumOff val="-588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Century Gothic" panose="020B0502020202020204" pitchFamily="34" charset="0"/>
          </a:endParaRPr>
        </a:p>
      </dsp:txBody>
      <dsp:txXfrm>
        <a:off x="1652058" y="2149150"/>
        <a:ext cx="2540967" cy="2149151"/>
      </dsp:txXfrm>
    </dsp:sp>
    <dsp:sp modelId="{1F31E8D3-A6FF-4EEA-94BC-021CA839ABEC}">
      <dsp:nvSpPr>
        <dsp:cNvPr id="0" name=""/>
        <dsp:cNvSpPr/>
      </dsp:nvSpPr>
      <dsp:spPr>
        <a:xfrm>
          <a:off x="0" y="4298302"/>
          <a:ext cx="5863770" cy="2149151"/>
        </a:xfrm>
        <a:prstGeom prst="trapezoid">
          <a:avLst>
            <a:gd name="adj" fmla="val 45474"/>
          </a:avLst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Контроли: Основы</a:t>
          </a:r>
        </a:p>
      </dsp:txBody>
      <dsp:txXfrm>
        <a:off x="1026159" y="4298302"/>
        <a:ext cx="3811450" cy="2149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FF665C-9DB4-4BA7-AE0D-5FD7E3567BF7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19D3CF0-63C5-4185-A67D-03D01EF717B4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77337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665C-9DB4-4BA7-AE0D-5FD7E3567BF7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3CF0-63C5-4185-A67D-03D01EF7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5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665C-9DB4-4BA7-AE0D-5FD7E3567BF7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3CF0-63C5-4185-A67D-03D01EF7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1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665C-9DB4-4BA7-AE0D-5FD7E3567BF7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3CF0-63C5-4185-A67D-03D01EF7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4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FF665C-9DB4-4BA7-AE0D-5FD7E3567BF7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9D3CF0-63C5-4185-A67D-03D01EF717B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89996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665C-9DB4-4BA7-AE0D-5FD7E3567BF7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3CF0-63C5-4185-A67D-03D01EF7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43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665C-9DB4-4BA7-AE0D-5FD7E3567BF7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3CF0-63C5-4185-A67D-03D01EF7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0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665C-9DB4-4BA7-AE0D-5FD7E3567BF7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3CF0-63C5-4185-A67D-03D01EF7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4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665C-9DB4-4BA7-AE0D-5FD7E3567BF7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3CF0-63C5-4185-A67D-03D01EF71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2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FF665C-9DB4-4BA7-AE0D-5FD7E3567BF7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9D3CF0-63C5-4185-A67D-03D01EF717B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965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FF665C-9DB4-4BA7-AE0D-5FD7E3567BF7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9D3CF0-63C5-4185-A67D-03D01EF717B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637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0FF665C-9DB4-4BA7-AE0D-5FD7E3567BF7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19D3CF0-63C5-4185-A67D-03D01EF717B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397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7FDF1-F110-4CD6-ABC0-432ADEBDE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Социальная инженерия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0731E1-A3FB-450D-B04A-79ED29F956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Основы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B1A901-E537-4F07-AA17-C739EAE534F4}"/>
              </a:ext>
            </a:extLst>
          </p:cNvPr>
          <p:cNvSpPr txBox="1"/>
          <p:nvPr/>
        </p:nvSpPr>
        <p:spPr>
          <a:xfrm>
            <a:off x="7304247" y="1419122"/>
            <a:ext cx="357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Философия КБ, но это не точно</a:t>
            </a:r>
          </a:p>
        </p:txBody>
      </p:sp>
    </p:spTree>
    <p:extLst>
      <p:ext uri="{BB962C8B-B14F-4D97-AF65-F5344CB8AC3E}">
        <p14:creationId xmlns:p14="http://schemas.microsoft.com/office/powerpoint/2010/main" val="556672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53D39F-2343-49A9-B49F-C90649726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828" y="490537"/>
            <a:ext cx="5391150" cy="587692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0044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7BE8988-514D-406A-A2DF-E19E3CD908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7452156"/>
              </p:ext>
            </p:extLst>
          </p:nvPr>
        </p:nvGraphicFramePr>
        <p:xfrm>
          <a:off x="735044" y="0"/>
          <a:ext cx="1145695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04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F4B5A40A-CFEF-42F7-8493-7596947AAF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593550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31AA31B-FDEC-4036-80DF-287B7BB9F6A0}"/>
              </a:ext>
            </a:extLst>
          </p:cNvPr>
          <p:cNvSpPr txBox="1"/>
          <p:nvPr/>
        </p:nvSpPr>
        <p:spPr>
          <a:xfrm>
            <a:off x="6260757" y="2273644"/>
            <a:ext cx="160813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Защита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FC2373-4709-4AB8-8BB9-F8A21F30E4A7}"/>
              </a:ext>
            </a:extLst>
          </p:cNvPr>
          <p:cNvSpPr txBox="1"/>
          <p:nvPr/>
        </p:nvSpPr>
        <p:spPr>
          <a:xfrm>
            <a:off x="4124130" y="3937518"/>
            <a:ext cx="18886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Контроль</a:t>
            </a: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83714-B800-45D4-920A-7C8F83FCF451}"/>
              </a:ext>
            </a:extLst>
          </p:cNvPr>
          <p:cNvSpPr txBox="1"/>
          <p:nvPr/>
        </p:nvSpPr>
        <p:spPr>
          <a:xfrm>
            <a:off x="6179213" y="3937518"/>
            <a:ext cx="1973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Оригинал</a:t>
            </a:r>
          </a:p>
        </p:txBody>
      </p:sp>
    </p:spTree>
    <p:extLst>
      <p:ext uri="{BB962C8B-B14F-4D97-AF65-F5344CB8AC3E}">
        <p14:creationId xmlns:p14="http://schemas.microsoft.com/office/powerpoint/2010/main" val="352504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0712D-213C-4D9C-8949-FDDDA54E4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59837"/>
            <a:ext cx="9601200" cy="1485900"/>
          </a:xfrm>
        </p:spPr>
        <p:txBody>
          <a:bodyPr/>
          <a:lstStyle/>
          <a:p>
            <a:r>
              <a:rPr lang="ru-RU" dirty="0"/>
              <a:t>Мы всегда играем ради достижения таких эффектов: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8AA6AC3-71A2-4E7B-A86B-260B543BD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728742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FE4A5574-8880-4F95-80E8-F7A3A4CE4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54055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BA583F8-BB21-474F-B297-5314807D580C}"/>
              </a:ext>
            </a:extLst>
          </p:cNvPr>
          <p:cNvSpPr txBox="1"/>
          <p:nvPr/>
        </p:nvSpPr>
        <p:spPr>
          <a:xfrm>
            <a:off x="8518849" y="5769001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другие…</a:t>
            </a:r>
          </a:p>
        </p:txBody>
      </p:sp>
    </p:spTree>
    <p:extLst>
      <p:ext uri="{BB962C8B-B14F-4D97-AF65-F5344CB8AC3E}">
        <p14:creationId xmlns:p14="http://schemas.microsoft.com/office/powerpoint/2010/main" val="315272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C3D93C-79B6-4BD0-933D-50865A49A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44311"/>
            <a:ext cx="6858000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CAFFB4-EDAC-4BB9-B96B-66AE69B44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1"/>
            <a:ext cx="6096000" cy="7260743"/>
          </a:xfrm>
          <a:prstGeom prst="rect">
            <a:avLst/>
          </a:prstGeom>
          <a:effectLst>
            <a:softEdge rad="609600"/>
          </a:effectLst>
        </p:spPr>
      </p:pic>
      <p:pic>
        <p:nvPicPr>
          <p:cNvPr id="5" name="Picture 4" descr="ÐÐ°ÑÑÐ¸Ð½ÐºÐ¸ Ð¿Ð¾ Ð·Ð°Ð¿ÑÐ¾ÑÑ Ð¸Ð½Ð¶ÐµÐ½ÐµÑÐ¸Ñ Ð²ÐµÐºÑÐ¾Ñ">
            <a:extLst>
              <a:ext uri="{FF2B5EF4-FFF2-40B4-BE49-F238E27FC236}">
                <a16:creationId xmlns:a16="http://schemas.microsoft.com/office/drawing/2014/main" id="{A82BB16F-90AA-48AF-9DF6-7CB01BB7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05" y="2366962"/>
            <a:ext cx="2152650" cy="212407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715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67E0C5-300B-465C-BE69-ADBE6900F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53" y="0"/>
            <a:ext cx="4279553" cy="6858000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72D266E-3E8B-40B3-9356-1E2E739852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6985178"/>
              </p:ext>
            </p:extLst>
          </p:nvPr>
        </p:nvGraphicFramePr>
        <p:xfrm>
          <a:off x="5351625" y="205273"/>
          <a:ext cx="5863770" cy="6447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DD53230-AD5B-462B-962C-8A1CEE43E2CB}"/>
              </a:ext>
            </a:extLst>
          </p:cNvPr>
          <p:cNvSpPr txBox="1"/>
          <p:nvPr/>
        </p:nvSpPr>
        <p:spPr>
          <a:xfrm>
            <a:off x="7737668" y="1548882"/>
            <a:ext cx="125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Правило Цепочки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F93A6-C3BA-4ABB-B833-0FB2A0F8E150}"/>
              </a:ext>
            </a:extLst>
          </p:cNvPr>
          <p:cNvSpPr txBox="1"/>
          <p:nvPr/>
        </p:nvSpPr>
        <p:spPr>
          <a:xfrm>
            <a:off x="6880547" y="2338091"/>
            <a:ext cx="28059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</a:rPr>
              <a:t>Комплексные </a:t>
            </a:r>
          </a:p>
          <a:p>
            <a:pPr algn="ctr"/>
            <a:r>
              <a:rPr lang="ru-RU" b="1" dirty="0">
                <a:latin typeface="Century Gothic" panose="020B0502020202020204" pitchFamily="34" charset="0"/>
              </a:rPr>
              <a:t>Контроли: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latin typeface="Century Gothic" panose="020B0502020202020204" pitchFamily="34" charset="0"/>
              </a:rPr>
              <a:t>Баги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latin typeface="Century Gothic" panose="020B0502020202020204" pitchFamily="34" charset="0"/>
              </a:rPr>
              <a:t>Игры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err="1">
                <a:latin typeface="Century Gothic" panose="020B0502020202020204" pitchFamily="34" charset="0"/>
              </a:rPr>
              <a:t>Эгрегоры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823C00-45BF-400E-91A5-D19301698DFB}"/>
              </a:ext>
            </a:extLst>
          </p:cNvPr>
          <p:cNvSpPr txBox="1"/>
          <p:nvPr/>
        </p:nvSpPr>
        <p:spPr>
          <a:xfrm>
            <a:off x="6725297" y="3938834"/>
            <a:ext cx="328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Верхний и Нижний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168924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A3539922-CA36-4ABA-80BF-318FE12FBA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968691-E79C-4E8C-98BC-55616E9A2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12" y="0"/>
            <a:ext cx="9659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6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21680A0E-9932-48B0-A6E5-C37A9FB929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F25E92-F0B5-4F6D-8D63-89D7D585A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579" y="-774"/>
            <a:ext cx="8006249" cy="68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2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99879C-296E-4B13-87B6-23D121EAC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98" y="8261"/>
            <a:ext cx="10946364" cy="684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05525"/>
      </p:ext>
    </p:extLst>
  </p:cSld>
  <p:clrMapOvr>
    <a:masterClrMapping/>
  </p:clrMapOvr>
</p:sld>
</file>

<file path=ppt/theme/theme1.xml><?xml version="1.0" encoding="utf-8"?>
<a:theme xmlns:a="http://schemas.openxmlformats.org/drawingml/2006/main" name="Обрезка">
  <a:themeElements>
    <a:clrScheme name="Обрезка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Обрезк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резк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318</TotalTime>
  <Words>131</Words>
  <Application>Microsoft Office PowerPoint</Application>
  <PresentationFormat>Широкоэкранный</PresentationFormat>
  <Paragraphs>64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Franklin Gothic Book</vt:lpstr>
      <vt:lpstr>Обрезка</vt:lpstr>
      <vt:lpstr>Социальная инженерия</vt:lpstr>
      <vt:lpstr>Презентация PowerPoint</vt:lpstr>
      <vt:lpstr>Презентация PowerPoint</vt:lpstr>
      <vt:lpstr>Мы всегда играем ради достижения таких эффектов: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инженерия</dc:title>
  <dc:creator>D0C</dc:creator>
  <cp:lastModifiedBy>D0C</cp:lastModifiedBy>
  <cp:revision>32</cp:revision>
  <dcterms:created xsi:type="dcterms:W3CDTF">2018-10-31T21:33:31Z</dcterms:created>
  <dcterms:modified xsi:type="dcterms:W3CDTF">2018-11-02T20:29:50Z</dcterms:modified>
</cp:coreProperties>
</file>