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lya\Documents\4-2-e1476708139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8064" y="260648"/>
            <a:ext cx="6747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AWS GROUND STATION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193107"/>
            <a:ext cx="846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Роботу </a:t>
            </a:r>
            <a:r>
              <a:rPr lang="ru-RU" dirty="0" err="1" smtClean="0">
                <a:solidFill>
                  <a:schemeClr val="bg1"/>
                </a:solidFill>
              </a:rPr>
              <a:t>виконали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студенти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групи</a:t>
            </a:r>
            <a:r>
              <a:rPr lang="ru-RU" dirty="0" smtClean="0">
                <a:solidFill>
                  <a:schemeClr val="bg1"/>
                </a:solidFill>
              </a:rPr>
              <a:t> ТСД-12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Іщенко Ілля Євгенович та Кононов Андрій 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lya\Desktop\Доклад\Ground-S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268760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AWS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160"/>
            <a:ext cx="63140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AWS(Amazon web services)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lya\Desktop\Доклад\Fivepoint-Cubes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0" y="0"/>
            <a:ext cx="9164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10" y="260648"/>
            <a:ext cx="8667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CubeSat –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штучний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супутник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Ilya\Desktop\Доклад\PICASSO_CubeSat_node_full_im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2215"/>
            <a:ext cx="2736304" cy="26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lya\Desktop\Доклад\acd13-0175-01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96243"/>
            <a:ext cx="2801568" cy="26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lya\Desktop\Доклад\jy1sat-cube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3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lya\Desktop\Доклад\gs_my_reservations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4227"/>
            <a:ext cx="685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lya\Desktop\Доклад\gs_contacts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30827"/>
            <a:ext cx="6858000" cy="25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7261" y="10127"/>
            <a:ext cx="3222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Інтерфейс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19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Ilya</cp:lastModifiedBy>
  <cp:revision>4</cp:revision>
  <dcterms:created xsi:type="dcterms:W3CDTF">2018-12-01T12:00:56Z</dcterms:created>
  <dcterms:modified xsi:type="dcterms:W3CDTF">2018-12-03T16:17:32Z</dcterms:modified>
</cp:coreProperties>
</file>