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4387-E89A-46A6-86B5-F7B800FF423F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E8A8-8D60-4D13-B0BE-51D0E1D87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59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47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08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530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143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802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794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395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334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02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49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82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59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93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23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83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94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7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3196" y="1178791"/>
            <a:ext cx="3813175" cy="357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67402" y="2127990"/>
            <a:ext cx="3747770" cy="2617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9600" y="1657350"/>
            <a:ext cx="7620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3200" dirty="0" err="1"/>
              <a:t>Цифровізація</a:t>
            </a:r>
            <a:r>
              <a:rPr lang="uk-UA" sz="3200" dirty="0"/>
              <a:t> економіки в Україні та ІТ освіта як один з елементів її досягнення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387" y="789282"/>
            <a:ext cx="82823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5" dirty="0">
                <a:latin typeface="Century Gothic"/>
                <a:cs typeface="Century Gothic"/>
              </a:rPr>
              <a:t>Ц</a:t>
            </a:r>
            <a:r>
              <a:rPr sz="2000" b="1" spc="90" dirty="0">
                <a:latin typeface="Century Gothic"/>
                <a:cs typeface="Century Gothic"/>
              </a:rPr>
              <a:t>ИФР</a:t>
            </a:r>
            <a:r>
              <a:rPr sz="2000" b="1" spc="105" dirty="0">
                <a:latin typeface="Century Gothic"/>
                <a:cs typeface="Century Gothic"/>
              </a:rPr>
              <a:t>О</a:t>
            </a:r>
            <a:r>
              <a:rPr sz="2000" b="1" spc="65" dirty="0">
                <a:latin typeface="Century Gothic"/>
                <a:cs typeface="Century Gothic"/>
              </a:rPr>
              <a:t>ВА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spc="30" dirty="0">
                <a:latin typeface="Century Gothic"/>
                <a:cs typeface="Century Gothic"/>
              </a:rPr>
              <a:t>І</a:t>
            </a:r>
            <a:r>
              <a:rPr sz="2000" b="1" spc="160" dirty="0">
                <a:latin typeface="Century Gothic"/>
                <a:cs typeface="Century Gothic"/>
              </a:rPr>
              <a:t>Н</a:t>
            </a:r>
            <a:r>
              <a:rPr sz="2000" b="1" spc="190" dirty="0">
                <a:latin typeface="Century Gothic"/>
                <a:cs typeface="Century Gothic"/>
              </a:rPr>
              <a:t>Ф</a:t>
            </a:r>
            <a:r>
              <a:rPr sz="2000" b="1" spc="40" dirty="0">
                <a:latin typeface="Century Gothic"/>
                <a:cs typeface="Century Gothic"/>
              </a:rPr>
              <a:t>Р</a:t>
            </a:r>
            <a:r>
              <a:rPr sz="2000" b="1" spc="45" dirty="0">
                <a:latin typeface="Century Gothic"/>
                <a:cs typeface="Century Gothic"/>
              </a:rPr>
              <a:t>А</a:t>
            </a:r>
            <a:r>
              <a:rPr sz="2000" b="1" spc="130" dirty="0">
                <a:latin typeface="Century Gothic"/>
                <a:cs typeface="Century Gothic"/>
              </a:rPr>
              <a:t>СТРУКТУРА</a:t>
            </a:r>
            <a:r>
              <a:rPr sz="2000" b="1" spc="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–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50" dirty="0">
                <a:latin typeface="Century Gothic"/>
                <a:cs typeface="Century Gothic"/>
              </a:rPr>
              <a:t>КАРКАС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spc="20" dirty="0">
                <a:latin typeface="Century Gothic"/>
                <a:cs typeface="Century Gothic"/>
              </a:rPr>
              <a:t>Ц</a:t>
            </a:r>
            <a:r>
              <a:rPr sz="2000" b="1" spc="75" dirty="0">
                <a:latin typeface="Century Gothic"/>
                <a:cs typeface="Century Gothic"/>
              </a:rPr>
              <a:t>ИФРОВОЇ</a:t>
            </a:r>
            <a:r>
              <a:rPr sz="2000" b="1" spc="-65" dirty="0">
                <a:latin typeface="Century Gothic"/>
                <a:cs typeface="Century Gothic"/>
              </a:rPr>
              <a:t> </a:t>
            </a:r>
            <a:r>
              <a:rPr sz="2000" b="1" spc="105" dirty="0">
                <a:latin typeface="Century Gothic"/>
                <a:cs typeface="Century Gothic"/>
              </a:rPr>
              <a:t>ЕКОН</a:t>
            </a:r>
            <a:r>
              <a:rPr sz="2000" b="1" spc="-30" dirty="0">
                <a:latin typeface="Century Gothic"/>
                <a:cs typeface="Century Gothic"/>
              </a:rPr>
              <a:t>ОМІ</a:t>
            </a:r>
            <a:r>
              <a:rPr sz="2000" b="1" spc="155" dirty="0">
                <a:latin typeface="Century Gothic"/>
                <a:cs typeface="Century Gothic"/>
              </a:rPr>
              <a:t>КИ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Тверда</a:t>
            </a:r>
          </a:p>
          <a:p>
            <a:pPr marL="184785" marR="150495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фіксо</a:t>
            </a:r>
            <a:r>
              <a:rPr sz="1200" b="0" spc="-50" dirty="0">
                <a:solidFill>
                  <a:srgbClr val="000000"/>
                </a:solidFill>
                <a:latin typeface="Century Gothic"/>
                <a:cs typeface="Century Gothic"/>
              </a:rPr>
              <a:t>ва</a:t>
            </a:r>
            <a:r>
              <a:rPr sz="1200" b="0" spc="-120" dirty="0">
                <a:solidFill>
                  <a:srgbClr val="000000"/>
                </a:solidFill>
                <a:latin typeface="Century Gothic"/>
                <a:cs typeface="Century Gothic"/>
              </a:rPr>
              <a:t>на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теле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мунік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ц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ійна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ук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ту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7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80" dirty="0">
                <a:solidFill>
                  <a:srgbClr val="000000"/>
                </a:solidFill>
                <a:latin typeface="Century Gothic"/>
                <a:cs typeface="Century Gothic"/>
              </a:rPr>
              <a:t>(м</a:t>
            </a:r>
            <a:r>
              <a:rPr sz="1200" b="0" spc="-19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г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іст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ь</a:t>
            </a:r>
            <a:r>
              <a:rPr sz="12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ні,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д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75" dirty="0">
                <a:solidFill>
                  <a:srgbClr val="000000"/>
                </a:solidFill>
                <a:latin typeface="Century Gothic"/>
                <a:cs typeface="Century Gothic"/>
              </a:rPr>
              <a:t>у</a:t>
            </a:r>
            <a:r>
              <a:rPr sz="1200" b="0" spc="-85" dirty="0">
                <a:solidFill>
                  <a:srgbClr val="000000"/>
                </a:solidFill>
                <a:latin typeface="Century Gothic"/>
                <a:cs typeface="Century Gothic"/>
              </a:rPr>
              <a:t>ц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ійні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та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4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ь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ні</a:t>
            </a:r>
            <a:r>
              <a:rPr sz="1200" b="0" spc="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ме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реж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70" dirty="0">
                <a:solidFill>
                  <a:srgbClr val="000000"/>
                </a:solidFill>
                <a:latin typeface="Century Gothic"/>
                <a:cs typeface="Century Gothic"/>
              </a:rPr>
              <a:t>ч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75" dirty="0">
                <a:solidFill>
                  <a:srgbClr val="000000"/>
                </a:solidFill>
                <a:latin typeface="Century Gothic"/>
                <a:cs typeface="Century Gothic"/>
              </a:rPr>
              <a:t>міну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фіком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200" dirty="0">
                <a:solidFill>
                  <a:srgbClr val="000000"/>
                </a:solidFill>
                <a:latin typeface="Century Gothic"/>
                <a:cs typeface="Century Gothic"/>
              </a:rPr>
              <a:t>щ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35" dirty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  <a:p>
            <a:pPr marL="184785" marR="105410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0" spc="-160" dirty="0">
                <a:solidFill>
                  <a:srgbClr val="000000"/>
                </a:solidFill>
                <a:latin typeface="Century Gothic"/>
                <a:cs typeface="Century Gothic"/>
              </a:rPr>
              <a:t>мо</a:t>
            </a:r>
            <a:r>
              <a:rPr sz="1200" b="0" spc="-15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5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spc="15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ь</a:t>
            </a:r>
            <a:r>
              <a:rPr sz="1200" b="0" spc="-120" dirty="0">
                <a:solidFill>
                  <a:srgbClr val="000000"/>
                </a:solidFill>
                <a:latin typeface="Century Gothic"/>
                <a:cs typeface="Century Gothic"/>
              </a:rPr>
              <a:t>на</a:t>
            </a:r>
            <a:r>
              <a:rPr sz="1200" b="0" spc="1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те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мунік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ц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ійна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ук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ту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90" dirty="0">
                <a:solidFill>
                  <a:srgbClr val="000000"/>
                </a:solidFill>
                <a:latin typeface="Lucida Sans"/>
                <a:cs typeface="Lucida Sans"/>
              </a:rPr>
              <a:t>(3</a:t>
            </a:r>
            <a:r>
              <a:rPr sz="1200" b="0" spc="-10" dirty="0">
                <a:solidFill>
                  <a:srgbClr val="000000"/>
                </a:solidFill>
                <a:latin typeface="Lucida Sans"/>
                <a:cs typeface="Lucida Sans"/>
              </a:rPr>
              <a:t>G,</a:t>
            </a:r>
            <a:r>
              <a:rPr sz="1200" b="0" spc="-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200" b="0" spc="-35" dirty="0">
                <a:solidFill>
                  <a:srgbClr val="000000"/>
                </a:solidFill>
                <a:latin typeface="Lucida Sans"/>
                <a:cs typeface="Lucida Sans"/>
              </a:rPr>
              <a:t>4G,</a:t>
            </a:r>
            <a:r>
              <a:rPr sz="1200" b="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85" dirty="0">
                <a:solidFill>
                  <a:srgbClr val="000000"/>
                </a:solidFill>
                <a:latin typeface="Century Gothic"/>
                <a:cs typeface="Century Gothic"/>
              </a:rPr>
              <a:t>д</a:t>
            </a:r>
            <a:r>
              <a:rPr sz="1200" b="0" spc="-40" dirty="0">
                <a:solidFill>
                  <a:srgbClr val="000000"/>
                </a:solidFill>
                <a:latin typeface="Century Gothic"/>
                <a:cs typeface="Century Gothic"/>
              </a:rPr>
              <a:t>іо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90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супу</a:t>
            </a:r>
            <a:r>
              <a:rPr sz="1200" b="0" spc="-40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ник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вими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90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ехн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60" dirty="0">
                <a:solidFill>
                  <a:srgbClr val="000000"/>
                </a:solidFill>
                <a:latin typeface="Century Gothic"/>
                <a:cs typeface="Century Gothic"/>
              </a:rPr>
              <a:t>г</a:t>
            </a:r>
            <a:r>
              <a:rPr sz="1200" b="0" spc="-40" dirty="0">
                <a:solidFill>
                  <a:srgbClr val="000000"/>
                </a:solidFill>
                <a:latin typeface="Century Gothic"/>
                <a:cs typeface="Century Gothic"/>
              </a:rPr>
              <a:t>іями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,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75" dirty="0">
                <a:solidFill>
                  <a:srgbClr val="000000"/>
                </a:solidFill>
                <a:latin typeface="Lucida Sans"/>
                <a:cs typeface="Lucida Sans"/>
              </a:rPr>
              <a:t>w</a:t>
            </a:r>
            <a:r>
              <a:rPr sz="1200" b="0" spc="-35" dirty="0">
                <a:solidFill>
                  <a:srgbClr val="000000"/>
                </a:solidFill>
                <a:latin typeface="Lucida Sans"/>
                <a:cs typeface="Lucida Sans"/>
              </a:rPr>
              <a:t>i</a:t>
            </a:r>
            <a:r>
              <a:rPr sz="1200" b="0" spc="70" dirty="0">
                <a:solidFill>
                  <a:srgbClr val="000000"/>
                </a:solidFill>
                <a:latin typeface="Lucida Sans"/>
                <a:cs typeface="Lucida Sans"/>
              </a:rPr>
              <a:t>-</a:t>
            </a:r>
            <a:r>
              <a:rPr sz="1200" b="0" spc="-85" dirty="0">
                <a:solidFill>
                  <a:srgbClr val="000000"/>
                </a:solidFill>
                <a:latin typeface="Lucida Sans"/>
                <a:cs typeface="Lucida Sans"/>
              </a:rPr>
              <a:t>fi</a:t>
            </a:r>
            <a:r>
              <a:rPr sz="1200" b="0" spc="-8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200" dirty="0">
                <a:solidFill>
                  <a:srgbClr val="000000"/>
                </a:solidFill>
                <a:latin typeface="Century Gothic"/>
                <a:cs typeface="Century Gothic"/>
              </a:rPr>
              <a:t>щ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35" dirty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  <a:p>
            <a:pPr marL="184785" marR="7054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ук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ту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ц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204" dirty="0">
                <a:solidFill>
                  <a:srgbClr val="000000"/>
                </a:solidFill>
                <a:latin typeface="Century Gothic"/>
                <a:cs typeface="Century Gothic"/>
              </a:rPr>
              <a:t>фр</a:t>
            </a:r>
            <a:r>
              <a:rPr sz="1200" b="0" spc="-16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в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г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те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70" dirty="0">
                <a:solidFill>
                  <a:srgbClr val="000000"/>
                </a:solidFill>
                <a:latin typeface="Century Gothic"/>
                <a:cs typeface="Century Gothic"/>
              </a:rPr>
              <a:t>ч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ння </a:t>
            </a:r>
            <a:r>
              <a:rPr sz="1200" b="0" spc="-120" dirty="0">
                <a:solidFill>
                  <a:srgbClr val="000000"/>
                </a:solidFill>
                <a:latin typeface="Century Gothic"/>
                <a:cs typeface="Century Gothic"/>
              </a:rPr>
              <a:t>(на</a:t>
            </a:r>
            <a:r>
              <a:rPr sz="1200" b="0" spc="95" dirty="0">
                <a:solidFill>
                  <a:srgbClr val="000000"/>
                </a:solidFill>
                <a:latin typeface="Century Gothic"/>
                <a:cs typeface="Century Gothic"/>
              </a:rPr>
              <a:t>з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-90" dirty="0">
                <a:solidFill>
                  <a:srgbClr val="000000"/>
                </a:solidFill>
                <a:latin typeface="Century Gothic"/>
                <a:cs typeface="Century Gothic"/>
              </a:rPr>
              <a:t>мно</a:t>
            </a:r>
            <a:r>
              <a:rPr sz="1200" b="0" spc="-55" dirty="0">
                <a:solidFill>
                  <a:srgbClr val="000000"/>
                </a:solidFill>
                <a:latin typeface="Century Gothic"/>
                <a:cs typeface="Century Gothic"/>
              </a:rPr>
              <a:t>г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,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ь</a:t>
            </a:r>
            <a:r>
              <a:rPr sz="1200" b="0" spc="-75" dirty="0">
                <a:solidFill>
                  <a:srgbClr val="000000"/>
                </a:solidFill>
                <a:latin typeface="Century Gothic"/>
                <a:cs typeface="Century Gothic"/>
              </a:rPr>
              <a:t>н</a:t>
            </a:r>
            <a:r>
              <a:rPr sz="1200" b="0" spc="-8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г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,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упут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ни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в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65" dirty="0">
                <a:solidFill>
                  <a:srgbClr val="000000"/>
                </a:solidFill>
                <a:latin typeface="Century Gothic"/>
                <a:cs typeface="Century Gothic"/>
              </a:rPr>
              <a:t>г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35" dirty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  <a:p>
            <a:pPr marL="184785" marR="74930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ра</a:t>
            </a:r>
            <a:r>
              <a:rPr sz="1200" b="0" spc="-85" dirty="0">
                <a:solidFill>
                  <a:srgbClr val="000000"/>
                </a:solidFill>
                <a:latin typeface="Century Gothic"/>
                <a:cs typeface="Century Gothic"/>
              </a:rPr>
              <a:t>д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spc="-6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70" dirty="0">
                <a:solidFill>
                  <a:srgbClr val="000000"/>
                </a:solidFill>
                <a:latin typeface="Lucida Sans"/>
                <a:cs typeface="Lucida Sans"/>
              </a:rPr>
              <a:t>-</a:t>
            </a: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ук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ту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25" dirty="0">
                <a:solidFill>
                  <a:srgbClr val="000000"/>
                </a:solidFill>
                <a:latin typeface="Lucida Sans"/>
                <a:cs typeface="Lucida Sans"/>
              </a:rPr>
              <a:t>L</a:t>
            </a:r>
            <a:r>
              <a:rPr sz="1200" b="0" spc="-60" dirty="0">
                <a:solidFill>
                  <a:srgbClr val="000000"/>
                </a:solidFill>
                <a:latin typeface="Lucida Sans"/>
                <a:cs typeface="Lucida Sans"/>
              </a:rPr>
              <a:t>o</a:t>
            </a:r>
            <a:r>
              <a:rPr sz="1200" b="0" spc="60" dirty="0">
                <a:solidFill>
                  <a:srgbClr val="000000"/>
                </a:solidFill>
                <a:latin typeface="Lucida Sans"/>
                <a:cs typeface="Lucida Sans"/>
              </a:rPr>
              <a:t>R</a:t>
            </a:r>
            <a:r>
              <a:rPr sz="1200" b="0" spc="-20" dirty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sz="1200" b="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200" b="0" spc="-60" dirty="0">
                <a:solidFill>
                  <a:srgbClr val="000000"/>
                </a:solidFill>
                <a:latin typeface="Lucida Sans"/>
                <a:cs typeface="Lucida Sans"/>
              </a:rPr>
              <a:t>(l</a:t>
            </a:r>
            <a:r>
              <a:rPr sz="1200" b="0" spc="-125" dirty="0">
                <a:solidFill>
                  <a:srgbClr val="000000"/>
                </a:solidFill>
                <a:latin typeface="Lucida Sans"/>
                <a:cs typeface="Lucida Sans"/>
              </a:rPr>
              <a:t>o</a:t>
            </a:r>
            <a:r>
              <a:rPr sz="1200" b="0" spc="-85" dirty="0">
                <a:solidFill>
                  <a:srgbClr val="000000"/>
                </a:solidFill>
                <a:latin typeface="Lucida Sans"/>
                <a:cs typeface="Lucida Sans"/>
              </a:rPr>
              <a:t>n</a:t>
            </a:r>
            <a:r>
              <a:rPr sz="1200" b="0" spc="-70" dirty="0">
                <a:solidFill>
                  <a:srgbClr val="000000"/>
                </a:solidFill>
                <a:latin typeface="Lucida Sans"/>
                <a:cs typeface="Lucida Sans"/>
              </a:rPr>
              <a:t>g</a:t>
            </a:r>
            <a:r>
              <a:rPr sz="1200" b="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200" b="0" spc="-60" dirty="0">
                <a:solidFill>
                  <a:srgbClr val="000000"/>
                </a:solidFill>
                <a:latin typeface="Lucida Sans"/>
                <a:cs typeface="Lucida Sans"/>
              </a:rPr>
              <a:t>ra</a:t>
            </a:r>
            <a:r>
              <a:rPr sz="1200" b="0" spc="-70" dirty="0">
                <a:solidFill>
                  <a:srgbClr val="000000"/>
                </a:solidFill>
                <a:latin typeface="Lucida Sans"/>
                <a:cs typeface="Lucida Sans"/>
              </a:rPr>
              <a:t>n</a:t>
            </a:r>
            <a:r>
              <a:rPr sz="1200" b="0" spc="-75" dirty="0">
                <a:solidFill>
                  <a:srgbClr val="000000"/>
                </a:solidFill>
                <a:latin typeface="Lucida Sans"/>
                <a:cs typeface="Lucida Sans"/>
              </a:rPr>
              <a:t>g</a:t>
            </a:r>
            <a:r>
              <a:rPr sz="1200" b="0" spc="-30" dirty="0">
                <a:solidFill>
                  <a:srgbClr val="000000"/>
                </a:solidFill>
                <a:latin typeface="Lucida Sans"/>
                <a:cs typeface="Lucida Sans"/>
              </a:rPr>
              <a:t>e</a:t>
            </a:r>
            <a:r>
              <a:rPr sz="1200" b="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200" b="0" spc="-85" dirty="0">
                <a:solidFill>
                  <a:srgbClr val="000000"/>
                </a:solidFill>
                <a:latin typeface="Lucida Sans"/>
                <a:cs typeface="Lucida Sans"/>
              </a:rPr>
              <a:t>f</a:t>
            </a:r>
            <a:r>
              <a:rPr sz="1200" b="0" spc="-55" dirty="0">
                <a:solidFill>
                  <a:srgbClr val="000000"/>
                </a:solidFill>
                <a:latin typeface="Lucida Sans"/>
                <a:cs typeface="Lucida Sans"/>
              </a:rPr>
              <a:t>re</a:t>
            </a:r>
            <a:r>
              <a:rPr sz="1200" b="0" spc="-75" dirty="0">
                <a:solidFill>
                  <a:srgbClr val="000000"/>
                </a:solidFill>
                <a:latin typeface="Lucida Sans"/>
                <a:cs typeface="Lucida Sans"/>
              </a:rPr>
              <a:t>q</a:t>
            </a:r>
            <a:r>
              <a:rPr sz="1200" b="0" spc="-85" dirty="0">
                <a:solidFill>
                  <a:srgbClr val="000000"/>
                </a:solidFill>
                <a:latin typeface="Lucida Sans"/>
                <a:cs typeface="Lucida Sans"/>
              </a:rPr>
              <a:t>u</a:t>
            </a:r>
            <a:r>
              <a:rPr sz="1200" b="0" spc="-30" dirty="0">
                <a:solidFill>
                  <a:srgbClr val="000000"/>
                </a:solidFill>
                <a:latin typeface="Lucida Sans"/>
                <a:cs typeface="Lucida Sans"/>
              </a:rPr>
              <a:t>e</a:t>
            </a:r>
            <a:r>
              <a:rPr sz="1200" b="0" spc="-85" dirty="0">
                <a:solidFill>
                  <a:srgbClr val="000000"/>
                </a:solidFill>
                <a:latin typeface="Lucida Sans"/>
                <a:cs typeface="Lucida Sans"/>
              </a:rPr>
              <a:t>n</a:t>
            </a:r>
            <a:r>
              <a:rPr sz="1200" b="0" spc="20" dirty="0">
                <a:solidFill>
                  <a:srgbClr val="000000"/>
                </a:solidFill>
                <a:latin typeface="Lucida Sans"/>
                <a:cs typeface="Lucida Sans"/>
              </a:rPr>
              <a:t>c</a:t>
            </a:r>
            <a:r>
              <a:rPr sz="1200" b="0" spc="-45" dirty="0">
                <a:solidFill>
                  <a:srgbClr val="000000"/>
                </a:solidFill>
                <a:latin typeface="Lucida Sans"/>
                <a:cs typeface="Lucida Sans"/>
              </a:rPr>
              <a:t>y,</a:t>
            </a:r>
            <a:r>
              <a:rPr sz="1200" b="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sz="12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не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іц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нз</a:t>
            </a:r>
            <a:r>
              <a:rPr sz="1200" b="0" spc="-40" dirty="0">
                <a:solidFill>
                  <a:srgbClr val="000000"/>
                </a:solidFill>
                <a:latin typeface="Century Gothic"/>
                <a:cs typeface="Century Gothic"/>
              </a:rPr>
              <a:t>ійовані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80" dirty="0">
                <a:solidFill>
                  <a:srgbClr val="000000"/>
                </a:solidFill>
                <a:latin typeface="Century Gothic"/>
                <a:cs typeface="Century Gothic"/>
              </a:rPr>
              <a:t>час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ти)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д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105" dirty="0">
                <a:solidFill>
                  <a:srgbClr val="000000"/>
                </a:solidFill>
                <a:latin typeface="Century Gothic"/>
                <a:cs typeface="Century Gothic"/>
              </a:rPr>
              <a:t>я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95" dirty="0">
                <a:solidFill>
                  <a:srgbClr val="000000"/>
                </a:solidFill>
                <a:latin typeface="Century Gothic"/>
                <a:cs typeface="Century Gothic"/>
              </a:rPr>
              <a:t>пр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7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30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spc="80" dirty="0">
                <a:solidFill>
                  <a:srgbClr val="000000"/>
                </a:solidFill>
                <a:latin typeface="Century Gothic"/>
                <a:cs typeface="Century Gothic"/>
              </a:rPr>
              <a:t>в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35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н</a:t>
            </a:r>
            <a:r>
              <a:rPr sz="1200" b="0" spc="10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-55" dirty="0">
                <a:solidFill>
                  <a:srgbClr val="000000"/>
                </a:solidFill>
                <a:latin typeface="Century Gothic"/>
                <a:cs typeface="Century Gothic"/>
              </a:rPr>
              <a:t>рне</a:t>
            </a:r>
            <a:r>
              <a:rPr sz="1200" b="0" spc="-40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у</a:t>
            </a:r>
            <a:r>
              <a:rPr sz="12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65" dirty="0">
                <a:solidFill>
                  <a:srgbClr val="000000"/>
                </a:solidFill>
                <a:latin typeface="Century Gothic"/>
                <a:cs typeface="Century Gothic"/>
              </a:rPr>
              <a:t>ечей</a:t>
            </a:r>
            <a:r>
              <a:rPr sz="1200" b="0" spc="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35" dirty="0">
                <a:solidFill>
                  <a:srgbClr val="000000"/>
                </a:solidFill>
                <a:latin typeface="Century Gothic"/>
                <a:cs typeface="Century Gothic"/>
              </a:rPr>
              <a:t>(се</a:t>
            </a:r>
            <a:r>
              <a:rPr sz="1200" b="0" spc="-90" dirty="0">
                <a:solidFill>
                  <a:srgbClr val="000000"/>
                </a:solidFill>
                <a:latin typeface="Century Gothic"/>
                <a:cs typeface="Century Gothic"/>
              </a:rPr>
              <a:t>нс</a:t>
            </a:r>
            <a:r>
              <a:rPr sz="12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и,</a:t>
            </a:r>
            <a:r>
              <a:rPr sz="1200" b="0" spc="1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д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ат</a:t>
            </a:r>
            <a:r>
              <a:rPr sz="12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ч</a:t>
            </a:r>
            <a:r>
              <a:rPr sz="12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90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200" dirty="0">
                <a:solidFill>
                  <a:srgbClr val="000000"/>
                </a:solidFill>
                <a:latin typeface="Century Gothic"/>
                <a:cs typeface="Century Gothic"/>
              </a:rPr>
              <a:t>щ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),</a:t>
            </a:r>
            <a:endParaRPr sz="1200">
              <a:latin typeface="Century Gothic"/>
              <a:cs typeface="Century Gothic"/>
            </a:endParaRPr>
          </a:p>
          <a:p>
            <a:pPr marL="184785" marR="5080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0" spc="-10" dirty="0">
                <a:solidFill>
                  <a:srgbClr val="000000"/>
                </a:solidFill>
                <a:latin typeface="Lucida Sans"/>
                <a:cs typeface="Lucida Sans"/>
              </a:rPr>
              <a:t>C</a:t>
            </a:r>
            <a:r>
              <a:rPr sz="1200" b="0" spc="-20" dirty="0">
                <a:solidFill>
                  <a:srgbClr val="000000"/>
                </a:solidFill>
                <a:latin typeface="Lucida Sans"/>
                <a:cs typeface="Lucida Sans"/>
              </a:rPr>
              <a:t>o</a:t>
            </a:r>
            <a:r>
              <a:rPr sz="1200" b="0" spc="-90" dirty="0">
                <a:solidFill>
                  <a:srgbClr val="000000"/>
                </a:solidFill>
                <a:latin typeface="Lucida Sans"/>
                <a:cs typeface="Lucida Sans"/>
              </a:rPr>
              <a:t>m</a:t>
            </a:r>
            <a:r>
              <a:rPr sz="1200" b="0" spc="-75" dirty="0">
                <a:solidFill>
                  <a:srgbClr val="000000"/>
                </a:solidFill>
                <a:latin typeface="Lucida Sans"/>
                <a:cs typeface="Lucida Sans"/>
              </a:rPr>
              <a:t>pu</a:t>
            </a:r>
            <a:r>
              <a:rPr sz="1200" b="0" spc="-40" dirty="0">
                <a:solidFill>
                  <a:srgbClr val="000000"/>
                </a:solidFill>
                <a:latin typeface="Lucida Sans"/>
                <a:cs typeface="Lucida Sans"/>
              </a:rPr>
              <a:t>t</a:t>
            </a:r>
            <a:r>
              <a:rPr sz="1200" b="0" spc="-55" dirty="0">
                <a:solidFill>
                  <a:srgbClr val="000000"/>
                </a:solidFill>
                <a:latin typeface="Lucida Sans"/>
                <a:cs typeface="Lucida Sans"/>
              </a:rPr>
              <a:t>i</a:t>
            </a:r>
            <a:r>
              <a:rPr sz="1200" b="0" spc="-125" dirty="0">
                <a:solidFill>
                  <a:srgbClr val="000000"/>
                </a:solidFill>
                <a:latin typeface="Lucida Sans"/>
                <a:cs typeface="Lucida Sans"/>
              </a:rPr>
              <a:t>n</a:t>
            </a:r>
            <a:r>
              <a:rPr sz="1200" b="0" spc="-75" dirty="0">
                <a:solidFill>
                  <a:srgbClr val="000000"/>
                </a:solidFill>
                <a:latin typeface="Lucida Sans"/>
                <a:cs typeface="Lucida Sans"/>
              </a:rPr>
              <a:t>g</a:t>
            </a:r>
            <a:r>
              <a:rPr sz="1200" b="0" spc="70" dirty="0">
                <a:solidFill>
                  <a:srgbClr val="000000"/>
                </a:solidFill>
                <a:latin typeface="Lucida Sans"/>
                <a:cs typeface="Lucida Sans"/>
              </a:rPr>
              <a:t>-</a:t>
            </a: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ук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ту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– 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ц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н</a:t>
            </a:r>
            <a:r>
              <a:rPr sz="1200" b="0" spc="10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90" dirty="0">
                <a:solidFill>
                  <a:srgbClr val="000000"/>
                </a:solidFill>
                <a:latin typeface="Century Gothic"/>
                <a:cs typeface="Century Gothic"/>
              </a:rPr>
              <a:t>ри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14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та</a:t>
            </a:r>
            <a:r>
              <a:rPr sz="12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95" dirty="0">
                <a:solidFill>
                  <a:srgbClr val="000000"/>
                </a:solidFill>
                <a:latin typeface="Century Gothic"/>
                <a:cs typeface="Century Gothic"/>
              </a:rPr>
              <a:t>з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-55" dirty="0">
                <a:solidFill>
                  <a:srgbClr val="000000"/>
                </a:solidFill>
                <a:latin typeface="Century Gothic"/>
                <a:cs typeface="Century Gothic"/>
              </a:rPr>
              <a:t>реження</a:t>
            </a:r>
            <a:r>
              <a:rPr sz="1200" b="0" spc="1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д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ни</a:t>
            </a:r>
            <a:r>
              <a:rPr sz="1200" b="0" spc="40" dirty="0">
                <a:solidFill>
                  <a:srgbClr val="000000"/>
                </a:solidFill>
                <a:latin typeface="Century Gothic"/>
                <a:cs typeface="Century Gothic"/>
              </a:rPr>
              <a:t>х</a:t>
            </a:r>
            <a:r>
              <a:rPr sz="12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10" dirty="0">
                <a:solidFill>
                  <a:srgbClr val="000000"/>
                </a:solidFill>
                <a:latin typeface="Century Gothic"/>
                <a:cs typeface="Century Gothic"/>
              </a:rPr>
              <a:t>(т.з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r>
              <a:rPr sz="1200" b="0" spc="1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хм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рна</a:t>
            </a:r>
            <a:r>
              <a:rPr sz="1200" b="0" spc="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вір</a:t>
            </a:r>
            <a:r>
              <a:rPr sz="1200" b="0" spc="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уа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л</a:t>
            </a:r>
            <a:r>
              <a:rPr sz="12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ізована</a:t>
            </a:r>
            <a:r>
              <a:rPr sz="12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ук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ту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).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т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ук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ту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spc="-85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-12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70" dirty="0">
                <a:solidFill>
                  <a:srgbClr val="000000"/>
                </a:solidFill>
                <a:latin typeface="Lucida Sans"/>
                <a:cs typeface="Lucida Sans"/>
              </a:rPr>
              <a:t>-</a:t>
            </a:r>
            <a:r>
              <a:rPr sz="1200" b="0" spc="-130" dirty="0">
                <a:solidFill>
                  <a:srgbClr val="000000"/>
                </a:solidFill>
                <a:latin typeface="Century Gothic"/>
                <a:cs typeface="Century Gothic"/>
              </a:rPr>
              <a:t>б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95" dirty="0">
                <a:solidFill>
                  <a:srgbClr val="000000"/>
                </a:solidFill>
                <a:latin typeface="Century Gothic"/>
                <a:cs typeface="Century Gothic"/>
              </a:rPr>
              <a:t>з</a:t>
            </a:r>
            <a:r>
              <a:rPr sz="12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пе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к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endParaRPr sz="1200">
              <a:latin typeface="Century Gothic"/>
              <a:cs typeface="Century Gothic"/>
            </a:endParaRPr>
          </a:p>
          <a:p>
            <a:pPr marL="184785" marR="97790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пе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ц</a:t>
            </a:r>
            <a:r>
              <a:rPr sz="12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іал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spc="95" dirty="0">
                <a:solidFill>
                  <a:srgbClr val="000000"/>
                </a:solidFill>
                <a:latin typeface="Century Gothic"/>
                <a:cs typeface="Century Gothic"/>
              </a:rPr>
              <a:t>з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50" dirty="0">
                <a:solidFill>
                  <a:srgbClr val="000000"/>
                </a:solidFill>
                <a:latin typeface="Century Gothic"/>
                <a:cs typeface="Century Gothic"/>
              </a:rPr>
              <a:t>ва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ні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25" dirty="0">
                <a:solidFill>
                  <a:srgbClr val="000000"/>
                </a:solidFill>
                <a:latin typeface="Century Gothic"/>
                <a:cs typeface="Century Gothic"/>
              </a:rPr>
              <a:t>інф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а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тукту</a:t>
            </a:r>
            <a:r>
              <a:rPr sz="12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р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35" dirty="0">
                <a:solidFill>
                  <a:srgbClr val="000000"/>
                </a:solidFill>
                <a:latin typeface="Century Gothic"/>
                <a:cs typeface="Century Gothic"/>
              </a:rPr>
              <a:t>(с</a:t>
            </a:r>
            <a:r>
              <a:rPr sz="12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пе</a:t>
            </a:r>
            <a:r>
              <a:rPr sz="1200" b="0" spc="-105" dirty="0">
                <a:solidFill>
                  <a:srgbClr val="000000"/>
                </a:solidFill>
                <a:latin typeface="Century Gothic"/>
                <a:cs typeface="Century Gothic"/>
              </a:rPr>
              <a:t>ц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іал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ь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ні</a:t>
            </a:r>
            <a:r>
              <a:rPr sz="1200" b="0" spc="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85" dirty="0">
                <a:solidFill>
                  <a:srgbClr val="000000"/>
                </a:solidFill>
                <a:latin typeface="Century Gothic"/>
                <a:cs typeface="Century Gothic"/>
              </a:rPr>
              <a:t>ме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реж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і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, </a:t>
            </a:r>
            <a:r>
              <a:rPr sz="1200" b="0" spc="20" dirty="0">
                <a:solidFill>
                  <a:srgbClr val="000000"/>
                </a:solidFill>
                <a:latin typeface="Century Gothic"/>
                <a:cs typeface="Century Gothic"/>
              </a:rPr>
              <a:t>ві</a:t>
            </a:r>
            <a:r>
              <a:rPr sz="1200" b="0" spc="45" dirty="0">
                <a:solidFill>
                  <a:srgbClr val="000000"/>
                </a:solidFill>
                <a:latin typeface="Century Gothic"/>
                <a:cs typeface="Century Gothic"/>
              </a:rPr>
              <a:t>д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-110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70" dirty="0">
                <a:solidFill>
                  <a:srgbClr val="000000"/>
                </a:solidFill>
                <a:latin typeface="Lucida Sans"/>
                <a:cs typeface="Lucida Sans"/>
              </a:rPr>
              <a:t>-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80" dirty="0">
                <a:solidFill>
                  <a:srgbClr val="000000"/>
                </a:solidFill>
                <a:latin typeface="Century Gothic"/>
                <a:cs typeface="Century Gothic"/>
              </a:rPr>
              <a:t>п</a:t>
            </a:r>
            <a:r>
              <a:rPr sz="1200" b="0" spc="-95" dirty="0">
                <a:solidFill>
                  <a:srgbClr val="000000"/>
                </a:solidFill>
                <a:latin typeface="Century Gothic"/>
                <a:cs typeface="Century Gothic"/>
              </a:rPr>
              <a:t>о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тереження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,</a:t>
            </a:r>
            <a:r>
              <a:rPr sz="1200" b="0" spc="1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15" dirty="0">
                <a:solidFill>
                  <a:srgbClr val="000000"/>
                </a:solidFill>
                <a:latin typeface="Century Gothic"/>
                <a:cs typeface="Century Gothic"/>
              </a:rPr>
              <a:t>упутні</a:t>
            </a:r>
            <a:r>
              <a:rPr sz="12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ін</a:t>
            </a:r>
            <a:r>
              <a:rPr sz="12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ж</a:t>
            </a:r>
            <a:r>
              <a:rPr sz="1200" b="0" spc="-145" dirty="0">
                <a:solidFill>
                  <a:srgbClr val="000000"/>
                </a:solidFill>
                <a:latin typeface="Century Gothic"/>
                <a:cs typeface="Century Gothic"/>
              </a:rPr>
              <a:t>е</a:t>
            </a:r>
            <a:r>
              <a:rPr sz="12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не</a:t>
            </a:r>
            <a:r>
              <a:rPr sz="1200" b="0" spc="-50" dirty="0">
                <a:solidFill>
                  <a:srgbClr val="000000"/>
                </a:solidFill>
                <a:latin typeface="Century Gothic"/>
                <a:cs typeface="Century Gothic"/>
              </a:rPr>
              <a:t>рні</a:t>
            </a:r>
            <a:r>
              <a:rPr sz="12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140" dirty="0">
                <a:solidFill>
                  <a:srgbClr val="000000"/>
                </a:solidFill>
                <a:latin typeface="Century Gothic"/>
                <a:cs typeface="Century Gothic"/>
              </a:rPr>
              <a:t>с</a:t>
            </a:r>
            <a:r>
              <a:rPr sz="1200" b="0" spc="-85" dirty="0">
                <a:solidFill>
                  <a:srgbClr val="000000"/>
                </a:solidFill>
                <a:latin typeface="Century Gothic"/>
                <a:cs typeface="Century Gothic"/>
              </a:rPr>
              <a:t>тем</a:t>
            </a:r>
            <a:r>
              <a:rPr sz="1200" b="0" spc="-80" dirty="0">
                <a:solidFill>
                  <a:srgbClr val="000000"/>
                </a:solidFill>
                <a:latin typeface="Century Gothic"/>
                <a:cs typeface="Century Gothic"/>
              </a:rPr>
              <a:t>и</a:t>
            </a:r>
            <a:r>
              <a:rPr sz="1200" b="0" spc="-70" dirty="0">
                <a:solidFill>
                  <a:srgbClr val="000000"/>
                </a:solidFill>
                <a:latin typeface="Century Gothic"/>
                <a:cs typeface="Century Gothic"/>
              </a:rPr>
              <a:t>).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0176" y="1192893"/>
            <a:ext cx="3983990" cy="357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М</a:t>
            </a:r>
            <a:r>
              <a:rPr sz="20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’</a:t>
            </a:r>
            <a:r>
              <a:rPr sz="2000" b="1" spc="110" dirty="0">
                <a:solidFill>
                  <a:srgbClr val="006FC0"/>
                </a:solidFill>
                <a:latin typeface="Century Gothic"/>
                <a:cs typeface="Century Gothic"/>
              </a:rPr>
              <a:t>я</a:t>
            </a:r>
            <a:r>
              <a:rPr sz="20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ка</a:t>
            </a:r>
            <a:endParaRPr sz="2000">
              <a:latin typeface="Century Gothic"/>
              <a:cs typeface="Century Gothic"/>
            </a:endParaRPr>
          </a:p>
          <a:p>
            <a:pPr marL="184785" marR="411480" indent="-172085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spc="-125" dirty="0">
                <a:latin typeface="Century Gothic"/>
                <a:cs typeface="Century Gothic"/>
              </a:rPr>
              <a:t>інф</a:t>
            </a:r>
            <a:r>
              <a:rPr sz="1200" spc="-14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</a:t>
            </a:r>
            <a:r>
              <a:rPr sz="1200" spc="-20" dirty="0">
                <a:latin typeface="Century Gothic"/>
                <a:cs typeface="Century Gothic"/>
              </a:rPr>
              <a:t>ту</a:t>
            </a:r>
            <a:r>
              <a:rPr sz="1200" spc="-3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і</a:t>
            </a:r>
            <a:r>
              <a:rPr sz="1200" spc="5" dirty="0">
                <a:latin typeface="Century Gothic"/>
                <a:cs typeface="Century Gothic"/>
              </a:rPr>
              <a:t>д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spc="25" dirty="0">
                <a:latin typeface="Century Gothic"/>
                <a:cs typeface="Century Gothic"/>
              </a:rPr>
              <a:t>н</a:t>
            </a:r>
            <a:r>
              <a:rPr sz="1200" spc="10" dirty="0">
                <a:latin typeface="Century Gothic"/>
                <a:cs typeface="Century Gothic"/>
              </a:rPr>
              <a:t>т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-120" dirty="0">
                <a:latin typeface="Century Gothic"/>
                <a:cs typeface="Century Gothic"/>
              </a:rPr>
              <a:t>фіка</a:t>
            </a:r>
            <a:r>
              <a:rPr sz="1200" spc="-105" dirty="0">
                <a:latin typeface="Century Gothic"/>
                <a:cs typeface="Century Gothic"/>
              </a:rPr>
              <a:t>ц</a:t>
            </a:r>
            <a:r>
              <a:rPr sz="1200" spc="25" dirty="0">
                <a:latin typeface="Century Gothic"/>
                <a:cs typeface="Century Gothic"/>
              </a:rPr>
              <a:t>ії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spc="-45" dirty="0">
                <a:latin typeface="Century Gothic"/>
                <a:cs typeface="Century Gothic"/>
              </a:rPr>
              <a:t>та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ві</a:t>
            </a:r>
            <a:r>
              <a:rPr sz="1200" spc="-10" dirty="0">
                <a:latin typeface="Century Gothic"/>
                <a:cs typeface="Century Gothic"/>
              </a:rPr>
              <a:t>р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60" dirty="0">
                <a:latin typeface="Century Gothic"/>
                <a:cs typeface="Century Gothic"/>
              </a:rPr>
              <a:t>(</a:t>
            </a:r>
            <a:r>
              <a:rPr sz="1200" spc="-80" dirty="0">
                <a:latin typeface="Century Gothic"/>
                <a:cs typeface="Century Gothic"/>
              </a:rPr>
              <a:t>д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ві</a:t>
            </a:r>
            <a:r>
              <a:rPr sz="1200" spc="-10" dirty="0">
                <a:latin typeface="Century Gothic"/>
                <a:cs typeface="Century Gothic"/>
              </a:rPr>
              <a:t>р</a:t>
            </a:r>
            <a:r>
              <a:rPr sz="1200" spc="70" dirty="0">
                <a:latin typeface="Century Gothic"/>
                <a:cs typeface="Century Gothic"/>
              </a:rPr>
              <a:t>ч</a:t>
            </a:r>
            <a:r>
              <a:rPr sz="1200" spc="25" dirty="0">
                <a:latin typeface="Century Gothic"/>
                <a:cs typeface="Century Gothic"/>
              </a:rPr>
              <a:t>і</a:t>
            </a:r>
            <a:r>
              <a:rPr sz="1200" spc="35" dirty="0">
                <a:latin typeface="Century Gothic"/>
                <a:cs typeface="Century Gothic"/>
              </a:rPr>
              <a:t> </a:t>
            </a:r>
            <a:r>
              <a:rPr sz="1200" spc="-80" dirty="0">
                <a:latin typeface="Century Gothic"/>
                <a:cs typeface="Century Gothic"/>
              </a:rPr>
              <a:t>п</a:t>
            </a:r>
            <a:r>
              <a:rPr sz="1200" spc="-95" dirty="0">
                <a:latin typeface="Century Gothic"/>
                <a:cs typeface="Century Gothic"/>
              </a:rPr>
              <a:t>о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dirty="0">
                <a:latin typeface="Century Gothic"/>
                <a:cs typeface="Century Gothic"/>
              </a:rPr>
              <a:t>л</a:t>
            </a:r>
            <a:r>
              <a:rPr sz="1200" spc="15" dirty="0">
                <a:latin typeface="Century Gothic"/>
                <a:cs typeface="Century Gothic"/>
              </a:rPr>
              <a:t>у</a:t>
            </a:r>
            <a:r>
              <a:rPr sz="1200" spc="5" dirty="0">
                <a:latin typeface="Century Gothic"/>
                <a:cs typeface="Century Gothic"/>
              </a:rPr>
              <a:t>г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Lucida Sans"/>
                <a:cs typeface="Lucida Sans"/>
              </a:rPr>
              <a:t>c</a:t>
            </a:r>
            <a:r>
              <a:rPr sz="1200" spc="-80" dirty="0">
                <a:latin typeface="Lucida Sans"/>
                <a:cs typeface="Lucida Sans"/>
              </a:rPr>
              <a:t>itizen</a:t>
            </a:r>
            <a:r>
              <a:rPr sz="1200" spc="-55" dirty="0">
                <a:latin typeface="Lucida Sans"/>
                <a:cs typeface="Lucida Sans"/>
              </a:rPr>
              <a:t> </a:t>
            </a:r>
            <a:r>
              <a:rPr sz="1200" spc="-30" dirty="0">
                <a:latin typeface="Lucida Sans"/>
                <a:cs typeface="Lucida Sans"/>
              </a:rPr>
              <a:t>I</a:t>
            </a:r>
            <a:r>
              <a:rPr sz="1200" spc="-80" dirty="0">
                <a:latin typeface="Lucida Sans"/>
                <a:cs typeface="Lucida Sans"/>
              </a:rPr>
              <a:t>D</a:t>
            </a:r>
            <a:r>
              <a:rPr sz="1200" spc="-50" dirty="0">
                <a:latin typeface="Lucida Sans"/>
                <a:cs typeface="Lucida Sans"/>
              </a:rPr>
              <a:t>,</a:t>
            </a:r>
            <a:r>
              <a:rPr sz="1200" spc="-30" dirty="0">
                <a:latin typeface="Lucida Sans"/>
                <a:cs typeface="Lucida Sans"/>
              </a:rPr>
              <a:t> </a:t>
            </a:r>
            <a:r>
              <a:rPr sz="1200" spc="145" dirty="0">
                <a:latin typeface="Lucida Sans"/>
                <a:cs typeface="Lucida Sans"/>
              </a:rPr>
              <a:t>B</a:t>
            </a:r>
            <a:r>
              <a:rPr sz="1200" spc="-20" dirty="0">
                <a:latin typeface="Lucida Sans"/>
                <a:cs typeface="Lucida Sans"/>
              </a:rPr>
              <a:t>a</a:t>
            </a:r>
            <a:r>
              <a:rPr sz="1200" spc="-85" dirty="0">
                <a:latin typeface="Lucida Sans"/>
                <a:cs typeface="Lucida Sans"/>
              </a:rPr>
              <a:t>n</a:t>
            </a:r>
            <a:r>
              <a:rPr sz="1200" spc="-60" dirty="0">
                <a:latin typeface="Lucida Sans"/>
                <a:cs typeface="Lucida Sans"/>
              </a:rPr>
              <a:t>kID</a:t>
            </a:r>
            <a:r>
              <a:rPr sz="1200" spc="-50" dirty="0">
                <a:latin typeface="Lucida Sans"/>
                <a:cs typeface="Lucida Sans"/>
              </a:rPr>
              <a:t>,</a:t>
            </a:r>
            <a:r>
              <a:rPr sz="1200" spc="-55" dirty="0">
                <a:latin typeface="Lucida Sans"/>
                <a:cs typeface="Lucida Sans"/>
              </a:rPr>
              <a:t> </a:t>
            </a:r>
            <a:r>
              <a:rPr sz="1200" spc="-90" dirty="0">
                <a:latin typeface="Lucida Sans"/>
                <a:cs typeface="Lucida Sans"/>
              </a:rPr>
              <a:t>m</a:t>
            </a:r>
            <a:r>
              <a:rPr sz="1200" spc="-60" dirty="0">
                <a:latin typeface="Lucida Sans"/>
                <a:cs typeface="Lucida Sans"/>
              </a:rPr>
              <a:t>o</a:t>
            </a:r>
            <a:r>
              <a:rPr sz="1200" spc="-95" dirty="0">
                <a:latin typeface="Lucida Sans"/>
                <a:cs typeface="Lucida Sans"/>
              </a:rPr>
              <a:t>b</a:t>
            </a:r>
            <a:r>
              <a:rPr sz="1200" spc="-55" dirty="0">
                <a:latin typeface="Lucida Sans"/>
                <a:cs typeface="Lucida Sans"/>
              </a:rPr>
              <a:t>ileID</a:t>
            </a:r>
            <a:r>
              <a:rPr sz="1200" spc="-85" dirty="0">
                <a:latin typeface="Lucida Sans"/>
                <a:cs typeface="Lucida Sans"/>
              </a:rPr>
              <a:t>)</a:t>
            </a:r>
            <a:endParaRPr sz="1200">
              <a:latin typeface="Lucida Sans"/>
              <a:cs typeface="Lucida Sans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125" dirty="0">
                <a:latin typeface="Century Gothic"/>
                <a:cs typeface="Century Gothic"/>
              </a:rPr>
              <a:t>інф</a:t>
            </a:r>
            <a:r>
              <a:rPr sz="1200" spc="-14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</a:t>
            </a:r>
            <a:r>
              <a:rPr sz="1200" spc="-20" dirty="0">
                <a:latin typeface="Century Gothic"/>
                <a:cs typeface="Century Gothic"/>
              </a:rPr>
              <a:t>ту</a:t>
            </a:r>
            <a:r>
              <a:rPr sz="1200" spc="-3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0" dirty="0">
                <a:latin typeface="Century Gothic"/>
                <a:cs typeface="Century Gothic"/>
              </a:rPr>
              <a:t> ві</a:t>
            </a:r>
            <a:r>
              <a:rPr sz="1200" spc="45" dirty="0">
                <a:latin typeface="Century Gothic"/>
                <a:cs typeface="Century Gothic"/>
              </a:rPr>
              <a:t>д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-20" dirty="0">
                <a:latin typeface="Century Gothic"/>
                <a:cs typeface="Century Gothic"/>
              </a:rPr>
              <a:t>ритих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60" dirty="0">
                <a:latin typeface="Century Gothic"/>
                <a:cs typeface="Century Gothic"/>
              </a:rPr>
              <a:t>ни</a:t>
            </a:r>
            <a:r>
              <a:rPr sz="1200" spc="40" dirty="0">
                <a:latin typeface="Century Gothic"/>
                <a:cs typeface="Century Gothic"/>
              </a:rPr>
              <a:t>х</a:t>
            </a:r>
            <a:endParaRPr sz="1200">
              <a:latin typeface="Century Gothic"/>
              <a:cs typeface="Century Gothic"/>
            </a:endParaRPr>
          </a:p>
          <a:p>
            <a:pPr marL="184785" marR="7689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125" dirty="0">
                <a:latin typeface="Century Gothic"/>
                <a:cs typeface="Century Gothic"/>
              </a:rPr>
              <a:t>інф</a:t>
            </a:r>
            <a:r>
              <a:rPr sz="1200" spc="-14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</a:t>
            </a:r>
            <a:r>
              <a:rPr sz="1200" spc="-20" dirty="0">
                <a:latin typeface="Century Gothic"/>
                <a:cs typeface="Century Gothic"/>
              </a:rPr>
              <a:t>ту</a:t>
            </a:r>
            <a:r>
              <a:rPr sz="1200" spc="-3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0" dirty="0">
                <a:latin typeface="Century Gothic"/>
                <a:cs typeface="Century Gothic"/>
              </a:rPr>
              <a:t> ін</a:t>
            </a:r>
            <a:r>
              <a:rPr sz="1200" spc="10" dirty="0">
                <a:latin typeface="Century Gothic"/>
                <a:cs typeface="Century Gothic"/>
              </a:rPr>
              <a:t>т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spc="-110" dirty="0">
                <a:latin typeface="Century Gothic"/>
                <a:cs typeface="Century Gothic"/>
              </a:rPr>
              <a:t>р</a:t>
            </a:r>
            <a:r>
              <a:rPr sz="1200" spc="-114" dirty="0">
                <a:latin typeface="Century Gothic"/>
                <a:cs typeface="Century Gothic"/>
              </a:rPr>
              <a:t>о</a:t>
            </a:r>
            <a:r>
              <a:rPr sz="1200" spc="-100" dirty="0">
                <a:latin typeface="Century Gothic"/>
                <a:cs typeface="Century Gothic"/>
              </a:rPr>
              <a:t>пе</a:t>
            </a:r>
            <a:r>
              <a:rPr sz="1200" spc="-140" dirty="0">
                <a:latin typeface="Century Gothic"/>
                <a:cs typeface="Century Gothic"/>
              </a:rPr>
              <a:t>ра</a:t>
            </a:r>
            <a:r>
              <a:rPr sz="1200" spc="-145" dirty="0">
                <a:latin typeface="Century Gothic"/>
                <a:cs typeface="Century Gothic"/>
              </a:rPr>
              <a:t>бе</a:t>
            </a:r>
            <a:r>
              <a:rPr sz="1200" dirty="0">
                <a:latin typeface="Century Gothic"/>
                <a:cs typeface="Century Gothic"/>
              </a:rPr>
              <a:t>л</a:t>
            </a:r>
            <a:r>
              <a:rPr sz="1200" spc="65" dirty="0">
                <a:latin typeface="Century Gothic"/>
                <a:cs typeface="Century Gothic"/>
              </a:rPr>
              <a:t>ь</a:t>
            </a:r>
            <a:r>
              <a:rPr sz="1200" spc="-75" dirty="0">
                <a:latin typeface="Century Gothic"/>
                <a:cs typeface="Century Gothic"/>
              </a:rPr>
              <a:t>н</a:t>
            </a:r>
            <a:r>
              <a:rPr sz="1200" spc="-85" dirty="0">
                <a:latin typeface="Century Gothic"/>
                <a:cs typeface="Century Gothic"/>
              </a:rPr>
              <a:t>о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55" dirty="0">
                <a:latin typeface="Century Gothic"/>
                <a:cs typeface="Century Gothic"/>
              </a:rPr>
              <a:t>ті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125" dirty="0">
                <a:latin typeface="Century Gothic"/>
                <a:cs typeface="Century Gothic"/>
              </a:rPr>
              <a:t>(</a:t>
            </a:r>
            <a:r>
              <a:rPr sz="1200" spc="25" dirty="0">
                <a:latin typeface="Lucida Sans"/>
                <a:cs typeface="Lucida Sans"/>
              </a:rPr>
              <a:t>AP</a:t>
            </a:r>
            <a:r>
              <a:rPr sz="1200" spc="-45" dirty="0">
                <a:latin typeface="Lucida Sans"/>
                <a:cs typeface="Lucida Sans"/>
              </a:rPr>
              <a:t>I,</a:t>
            </a:r>
            <a:r>
              <a:rPr sz="1200" spc="-50" dirty="0">
                <a:latin typeface="Lucida Sans"/>
                <a:cs typeface="Lucida Sans"/>
              </a:rPr>
              <a:t> 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40" dirty="0">
                <a:latin typeface="Century Gothic"/>
                <a:cs typeface="Century Gothic"/>
              </a:rPr>
              <a:t>тан</a:t>
            </a:r>
            <a:r>
              <a:rPr sz="1200" spc="-35" dirty="0">
                <a:latin typeface="Century Gothic"/>
                <a:cs typeface="Century Gothic"/>
              </a:rPr>
              <a:t>д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т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135" dirty="0">
                <a:latin typeface="Century Gothic"/>
                <a:cs typeface="Century Gothic"/>
              </a:rPr>
              <a:t>є</a:t>
            </a:r>
            <a:r>
              <a:rPr sz="1200" spc="-45" dirty="0">
                <a:latin typeface="Century Gothic"/>
                <a:cs typeface="Century Gothic"/>
              </a:rPr>
              <a:t>вр</a:t>
            </a:r>
            <a:r>
              <a:rPr sz="1200" spc="-60" dirty="0">
                <a:latin typeface="Century Gothic"/>
                <a:cs typeface="Century Gothic"/>
              </a:rPr>
              <a:t>о</a:t>
            </a:r>
            <a:r>
              <a:rPr sz="1200" spc="-100" dirty="0">
                <a:latin typeface="Century Gothic"/>
                <a:cs typeface="Century Gothic"/>
              </a:rPr>
              <a:t>пе</a:t>
            </a:r>
            <a:r>
              <a:rPr sz="1200" spc="-70" dirty="0">
                <a:latin typeface="Century Gothic"/>
                <a:cs typeface="Century Gothic"/>
              </a:rPr>
              <a:t>й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65" dirty="0">
                <a:latin typeface="Century Gothic"/>
                <a:cs typeface="Century Gothic"/>
              </a:rPr>
              <a:t>ь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25" dirty="0">
                <a:latin typeface="Century Gothic"/>
                <a:cs typeface="Century Gothic"/>
              </a:rPr>
              <a:t>ї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30" dirty="0">
                <a:latin typeface="Lucida Sans"/>
                <a:cs typeface="Lucida Sans"/>
              </a:rPr>
              <a:t>I</a:t>
            </a:r>
            <a:r>
              <a:rPr sz="1200" spc="65" dirty="0">
                <a:latin typeface="Lucida Sans"/>
                <a:cs typeface="Lucida Sans"/>
              </a:rPr>
              <a:t>S</a:t>
            </a:r>
            <a:r>
              <a:rPr sz="1200" spc="-70" dirty="0">
                <a:latin typeface="Lucida Sans"/>
                <a:cs typeface="Lucida Sans"/>
              </a:rPr>
              <a:t>A)</a:t>
            </a:r>
            <a:r>
              <a:rPr sz="1200" spc="-50" dirty="0">
                <a:latin typeface="Lucida Sans"/>
                <a:cs typeface="Lucida Sans"/>
              </a:rPr>
              <a:t>.</a:t>
            </a:r>
            <a:endParaRPr sz="1200">
              <a:latin typeface="Lucida Sans"/>
              <a:cs typeface="Lucida Sans"/>
            </a:endParaRPr>
          </a:p>
          <a:p>
            <a:pPr marL="184785" marR="571500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5" dirty="0">
                <a:latin typeface="Century Gothic"/>
                <a:cs typeface="Century Gothic"/>
              </a:rPr>
              <a:t>і</a:t>
            </a:r>
            <a:r>
              <a:rPr sz="1200" spc="-20" dirty="0">
                <a:latin typeface="Century Gothic"/>
                <a:cs typeface="Century Gothic"/>
              </a:rPr>
              <a:t>н</a:t>
            </a:r>
            <a:r>
              <a:rPr sz="1200" spc="-275" dirty="0">
                <a:latin typeface="Century Gothic"/>
                <a:cs typeface="Century Gothic"/>
              </a:rPr>
              <a:t>ф</a:t>
            </a:r>
            <a:r>
              <a:rPr sz="1200" spc="-185" dirty="0">
                <a:latin typeface="Century Gothic"/>
                <a:cs typeface="Century Gothic"/>
              </a:rPr>
              <a:t>р</a:t>
            </a:r>
            <a:r>
              <a:rPr sz="1200" spc="-160" dirty="0">
                <a:latin typeface="Century Gothic"/>
                <a:cs typeface="Century Gothic"/>
              </a:rPr>
              <a:t>ас</a:t>
            </a:r>
            <a:r>
              <a:rPr sz="1200" spc="90" dirty="0">
                <a:latin typeface="Century Gothic"/>
                <a:cs typeface="Century Gothic"/>
              </a:rPr>
              <a:t>т</a:t>
            </a:r>
            <a:r>
              <a:rPr sz="1200" spc="-114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укту</a:t>
            </a:r>
            <a:r>
              <a:rPr sz="1200" spc="-30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Lucida Sans"/>
                <a:cs typeface="Lucida Sans"/>
              </a:rPr>
              <a:t>e</a:t>
            </a:r>
            <a:r>
              <a:rPr sz="1200" spc="70" dirty="0">
                <a:latin typeface="Lucida Sans"/>
                <a:cs typeface="Lucida Sans"/>
              </a:rPr>
              <a:t>-</a:t>
            </a:r>
            <a:r>
              <a:rPr sz="1200" spc="-15" dirty="0">
                <a:latin typeface="Lucida Sans"/>
                <a:cs typeface="Lucida Sans"/>
              </a:rPr>
              <a:t>c</a:t>
            </a:r>
            <a:r>
              <a:rPr sz="1200" spc="-20" dirty="0">
                <a:latin typeface="Lucida Sans"/>
                <a:cs typeface="Lucida Sans"/>
              </a:rPr>
              <a:t>o</a:t>
            </a:r>
            <a:r>
              <a:rPr sz="1200" spc="-90" dirty="0">
                <a:latin typeface="Lucida Sans"/>
                <a:cs typeface="Lucida Sans"/>
              </a:rPr>
              <a:t>mm</a:t>
            </a:r>
            <a:r>
              <a:rPr sz="1200" spc="-35" dirty="0">
                <a:latin typeface="Lucida Sans"/>
                <a:cs typeface="Lucida Sans"/>
              </a:rPr>
              <a:t>erce</a:t>
            </a:r>
            <a:r>
              <a:rPr sz="1200" spc="-65" dirty="0">
                <a:latin typeface="Lucida Sans"/>
                <a:cs typeface="Lucida Sans"/>
              </a:rPr>
              <a:t> </a:t>
            </a:r>
            <a:r>
              <a:rPr sz="1200" spc="-45" dirty="0">
                <a:latin typeface="Lucida Sans"/>
                <a:cs typeface="Lucida Sans"/>
              </a:rPr>
              <a:t>(</a:t>
            </a:r>
            <a:r>
              <a:rPr sz="1200" spc="-90" dirty="0">
                <a:latin typeface="Lucida Sans"/>
                <a:cs typeface="Lucida Sans"/>
              </a:rPr>
              <a:t>b</a:t>
            </a:r>
            <a:r>
              <a:rPr sz="1200" spc="-70" dirty="0">
                <a:latin typeface="Lucida Sans"/>
                <a:cs typeface="Lucida Sans"/>
              </a:rPr>
              <a:t>2b</a:t>
            </a:r>
            <a:r>
              <a:rPr sz="1200" spc="-40" dirty="0">
                <a:latin typeface="Lucida Sans"/>
                <a:cs typeface="Lucida Sans"/>
              </a:rPr>
              <a:t> </a:t>
            </a:r>
            <a:r>
              <a:rPr sz="1200" spc="-110" dirty="0">
                <a:latin typeface="Century Gothic"/>
                <a:cs typeface="Century Gothic"/>
              </a:rPr>
              <a:t>ц</a:t>
            </a:r>
            <a:r>
              <a:rPr sz="1200" spc="-165" dirty="0">
                <a:latin typeface="Century Gothic"/>
                <a:cs typeface="Century Gothic"/>
              </a:rPr>
              <a:t>ифр</a:t>
            </a:r>
            <a:r>
              <a:rPr sz="1200" spc="-145" dirty="0">
                <a:latin typeface="Century Gothic"/>
                <a:cs typeface="Century Gothic"/>
              </a:rPr>
              <a:t>о</a:t>
            </a:r>
            <a:r>
              <a:rPr sz="1200" spc="55" dirty="0">
                <a:latin typeface="Century Gothic"/>
                <a:cs typeface="Century Gothic"/>
              </a:rPr>
              <a:t>ві</a:t>
            </a:r>
            <a:r>
              <a:rPr sz="1200" spc="45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Century Gothic"/>
                <a:cs typeface="Century Gothic"/>
              </a:rPr>
              <a:t>п</a:t>
            </a:r>
            <a:r>
              <a:rPr sz="1200" spc="-35" dirty="0">
                <a:latin typeface="Century Gothic"/>
                <a:cs typeface="Century Gothic"/>
              </a:rPr>
              <a:t>л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65" dirty="0">
                <a:latin typeface="Century Gothic"/>
                <a:cs typeface="Century Gothic"/>
              </a:rPr>
              <a:t>т</a:t>
            </a:r>
            <a:r>
              <a:rPr sz="1200" spc="-190" dirty="0">
                <a:latin typeface="Century Gothic"/>
                <a:cs typeface="Century Gothic"/>
              </a:rPr>
              <a:t>ф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-140" dirty="0">
                <a:latin typeface="Century Gothic"/>
                <a:cs typeface="Century Gothic"/>
              </a:rPr>
              <a:t>рми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dirty="0">
                <a:latin typeface="Century Gothic"/>
                <a:cs typeface="Century Gothic"/>
              </a:rPr>
              <a:t>упів</a:t>
            </a:r>
            <a:r>
              <a:rPr sz="1200" spc="-10" dirty="0">
                <a:latin typeface="Century Gothic"/>
                <a:cs typeface="Century Gothic"/>
              </a:rPr>
              <a:t>л</a:t>
            </a:r>
            <a:r>
              <a:rPr sz="1200" spc="25" dirty="0">
                <a:latin typeface="Century Gothic"/>
                <a:cs typeface="Century Gothic"/>
              </a:rPr>
              <a:t>і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45" dirty="0">
                <a:latin typeface="Century Gothic"/>
                <a:cs typeface="Century Gothic"/>
              </a:rPr>
              <a:t>та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95" dirty="0">
                <a:latin typeface="Century Gothic"/>
                <a:cs typeface="Century Gothic"/>
              </a:rPr>
              <a:t>пр</a:t>
            </a:r>
            <a:r>
              <a:rPr sz="1200" spc="-105" dirty="0">
                <a:latin typeface="Century Gothic"/>
                <a:cs typeface="Century Gothic"/>
              </a:rPr>
              <a:t>о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dirty="0">
                <a:latin typeface="Century Gothic"/>
                <a:cs typeface="Century Gothic"/>
              </a:rPr>
              <a:t>ж</a:t>
            </a:r>
            <a:r>
              <a:rPr sz="1200" spc="-25" dirty="0">
                <a:latin typeface="Century Gothic"/>
                <a:cs typeface="Century Gothic"/>
              </a:rPr>
              <a:t>у,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Lucida Sans"/>
                <a:cs typeface="Lucida Sans"/>
              </a:rPr>
              <a:t>e</a:t>
            </a:r>
            <a:r>
              <a:rPr sz="1200" spc="70" dirty="0">
                <a:latin typeface="Lucida Sans"/>
                <a:cs typeface="Lucida Sans"/>
              </a:rPr>
              <a:t>-</a:t>
            </a:r>
            <a:r>
              <a:rPr sz="1200" spc="20" dirty="0">
                <a:latin typeface="Lucida Sans"/>
                <a:cs typeface="Lucida Sans"/>
              </a:rPr>
              <a:t>c</a:t>
            </a:r>
            <a:r>
              <a:rPr sz="1200" spc="-60" dirty="0">
                <a:latin typeface="Lucida Sans"/>
                <a:cs typeface="Lucida Sans"/>
              </a:rPr>
              <a:t>o</a:t>
            </a:r>
            <a:r>
              <a:rPr sz="1200" spc="-85" dirty="0">
                <a:latin typeface="Lucida Sans"/>
                <a:cs typeface="Lucida Sans"/>
              </a:rPr>
              <a:t>n</a:t>
            </a:r>
            <a:r>
              <a:rPr sz="1200" spc="-75" dirty="0">
                <a:latin typeface="Lucida Sans"/>
                <a:cs typeface="Lucida Sans"/>
              </a:rPr>
              <a:t>t</a:t>
            </a:r>
            <a:r>
              <a:rPr sz="1200" spc="-30" dirty="0">
                <a:latin typeface="Lucida Sans"/>
                <a:cs typeface="Lucida Sans"/>
              </a:rPr>
              <a:t>rac</a:t>
            </a:r>
            <a:r>
              <a:rPr sz="1200" spc="-75" dirty="0">
                <a:latin typeface="Lucida Sans"/>
                <a:cs typeface="Lucida Sans"/>
              </a:rPr>
              <a:t>t</a:t>
            </a:r>
            <a:r>
              <a:rPr sz="1200" spc="-50" dirty="0">
                <a:latin typeface="Lucida Sans"/>
                <a:cs typeface="Lucida Sans"/>
              </a:rPr>
              <a:t>,</a:t>
            </a:r>
            <a:r>
              <a:rPr sz="1200" spc="-55" dirty="0">
                <a:latin typeface="Lucida Sans"/>
                <a:cs typeface="Lucida Sans"/>
              </a:rPr>
              <a:t> </a:t>
            </a:r>
            <a:r>
              <a:rPr sz="1200" spc="-25" dirty="0">
                <a:latin typeface="Lucida Sans"/>
                <a:cs typeface="Lucida Sans"/>
              </a:rPr>
              <a:t>e</a:t>
            </a:r>
            <a:r>
              <a:rPr sz="1200" spc="70" dirty="0">
                <a:latin typeface="Lucida Sans"/>
                <a:cs typeface="Lucida Sans"/>
              </a:rPr>
              <a:t>- </a:t>
            </a:r>
            <a:r>
              <a:rPr sz="1200" spc="-75" dirty="0">
                <a:latin typeface="Lucida Sans"/>
                <a:cs typeface="Lucida Sans"/>
              </a:rPr>
              <a:t>invo</a:t>
            </a:r>
            <a:r>
              <a:rPr sz="1200" spc="-50" dirty="0">
                <a:latin typeface="Lucida Sans"/>
                <a:cs typeface="Lucida Sans"/>
              </a:rPr>
              <a:t>i</a:t>
            </a:r>
            <a:r>
              <a:rPr sz="1200" spc="20" dirty="0">
                <a:latin typeface="Lucida Sans"/>
                <a:cs typeface="Lucida Sans"/>
              </a:rPr>
              <a:t>c</a:t>
            </a:r>
            <a:r>
              <a:rPr sz="1200" spc="-70" dirty="0">
                <a:latin typeface="Lucida Sans"/>
                <a:cs typeface="Lucida Sans"/>
              </a:rPr>
              <a:t>ing,</a:t>
            </a:r>
            <a:r>
              <a:rPr sz="1200" spc="-60" dirty="0">
                <a:latin typeface="Lucida Sans"/>
                <a:cs typeface="Lucida Sans"/>
              </a:rPr>
              <a:t> </a:t>
            </a:r>
            <a:r>
              <a:rPr sz="1200" spc="-25" dirty="0">
                <a:latin typeface="Lucida Sans"/>
                <a:cs typeface="Lucida Sans"/>
              </a:rPr>
              <a:t>e</a:t>
            </a:r>
            <a:r>
              <a:rPr sz="1200" spc="70" dirty="0">
                <a:latin typeface="Lucida Sans"/>
                <a:cs typeface="Lucida Sans"/>
              </a:rPr>
              <a:t>-</a:t>
            </a:r>
            <a:r>
              <a:rPr sz="1200" spc="-50" dirty="0">
                <a:latin typeface="Lucida Sans"/>
                <a:cs typeface="Lucida Sans"/>
              </a:rPr>
              <a:t>sup</a:t>
            </a:r>
            <a:r>
              <a:rPr sz="1200" spc="-60" dirty="0">
                <a:latin typeface="Lucida Sans"/>
                <a:cs typeface="Lucida Sans"/>
              </a:rPr>
              <a:t>p</a:t>
            </a:r>
            <a:r>
              <a:rPr sz="1200" spc="-55" dirty="0">
                <a:latin typeface="Lucida Sans"/>
                <a:cs typeface="Lucida Sans"/>
              </a:rPr>
              <a:t>ly</a:t>
            </a:r>
            <a:r>
              <a:rPr sz="1200" spc="-50" dirty="0">
                <a:latin typeface="Lucida Sans"/>
                <a:cs typeface="Lucida Sans"/>
              </a:rPr>
              <a:t> </a:t>
            </a:r>
            <a:r>
              <a:rPr sz="1200" spc="20" dirty="0">
                <a:latin typeface="Lucida Sans"/>
                <a:cs typeface="Lucida Sans"/>
              </a:rPr>
              <a:t>c</a:t>
            </a:r>
            <a:r>
              <a:rPr sz="1200" spc="-85" dirty="0">
                <a:latin typeface="Lucida Sans"/>
                <a:cs typeface="Lucida Sans"/>
              </a:rPr>
              <a:t>h</a:t>
            </a:r>
            <a:r>
              <a:rPr sz="1200" spc="-20" dirty="0">
                <a:latin typeface="Lucida Sans"/>
                <a:cs typeface="Lucida Sans"/>
              </a:rPr>
              <a:t>a</a:t>
            </a:r>
            <a:r>
              <a:rPr sz="1200" spc="-85" dirty="0">
                <a:latin typeface="Lucida Sans"/>
                <a:cs typeface="Lucida Sans"/>
              </a:rPr>
              <a:t>in)</a:t>
            </a:r>
            <a:endParaRPr sz="1200">
              <a:latin typeface="Lucida Sans"/>
              <a:cs typeface="Lucida Sans"/>
            </a:endParaRPr>
          </a:p>
          <a:p>
            <a:pPr marL="184785" marR="5080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85" dirty="0">
                <a:latin typeface="Century Gothic"/>
                <a:cs typeface="Century Gothic"/>
              </a:rPr>
              <a:t>т</a:t>
            </a:r>
            <a:r>
              <a:rPr sz="1200" spc="-60" dirty="0">
                <a:latin typeface="Century Gothic"/>
                <a:cs typeface="Century Gothic"/>
              </a:rPr>
              <a:t>ранз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-105" dirty="0">
                <a:latin typeface="Century Gothic"/>
                <a:cs typeface="Century Gothic"/>
              </a:rPr>
              <a:t>ц</a:t>
            </a:r>
            <a:r>
              <a:rPr sz="1200" spc="-50" dirty="0">
                <a:latin typeface="Century Gothic"/>
                <a:cs typeface="Century Gothic"/>
              </a:rPr>
              <a:t>ійно</a:t>
            </a:r>
            <a:r>
              <a:rPr sz="1200" spc="70" dirty="0">
                <a:latin typeface="Lucida Sans"/>
                <a:cs typeface="Lucida Sans"/>
              </a:rPr>
              <a:t>-</a:t>
            </a:r>
            <a:r>
              <a:rPr sz="1200" spc="-95" dirty="0">
                <a:latin typeface="Century Gothic"/>
                <a:cs typeface="Century Gothic"/>
              </a:rPr>
              <a:t>пр</a:t>
            </a:r>
            <a:r>
              <a:rPr sz="1200" spc="-105" dirty="0">
                <a:latin typeface="Century Gothic"/>
                <a:cs typeface="Century Gothic"/>
              </a:rPr>
              <a:t>оц</a:t>
            </a:r>
            <a:r>
              <a:rPr sz="1200" spc="-140" dirty="0">
                <a:latin typeface="Century Gothic"/>
                <a:cs typeface="Century Gothic"/>
              </a:rPr>
              <a:t>ес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10" dirty="0">
                <a:latin typeface="Century Gothic"/>
                <a:cs typeface="Century Gothic"/>
              </a:rPr>
              <a:t>н</a:t>
            </a:r>
            <a:r>
              <a:rPr sz="1200" dirty="0">
                <a:latin typeface="Century Gothic"/>
                <a:cs typeface="Century Gothic"/>
              </a:rPr>
              <a:t>г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-50" dirty="0">
                <a:latin typeface="Century Gothic"/>
                <a:cs typeface="Century Gothic"/>
              </a:rPr>
              <a:t>ва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125" dirty="0">
                <a:latin typeface="Century Gothic"/>
                <a:cs typeface="Century Gothic"/>
              </a:rPr>
              <a:t>інф</a:t>
            </a:r>
            <a:r>
              <a:rPr sz="1200" spc="-14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</a:t>
            </a:r>
            <a:r>
              <a:rPr sz="1200" spc="-20" dirty="0">
                <a:latin typeface="Century Gothic"/>
                <a:cs typeface="Century Gothic"/>
              </a:rPr>
              <a:t>ту</a:t>
            </a:r>
            <a:r>
              <a:rPr sz="1200" spc="-3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85" dirty="0">
                <a:latin typeface="Century Gothic"/>
                <a:cs typeface="Century Gothic"/>
              </a:rPr>
              <a:t>(</a:t>
            </a:r>
            <a:r>
              <a:rPr sz="1200" spc="-155" dirty="0">
                <a:latin typeface="Century Gothic"/>
                <a:cs typeface="Century Gothic"/>
              </a:rPr>
              <a:t>о</a:t>
            </a:r>
            <a:r>
              <a:rPr sz="1200" spc="-55" dirty="0">
                <a:latin typeface="Century Gothic"/>
                <a:cs typeface="Century Gothic"/>
              </a:rPr>
              <a:t>н</a:t>
            </a:r>
            <a:r>
              <a:rPr sz="1200" spc="70" dirty="0">
                <a:latin typeface="Lucida Sans"/>
                <a:cs typeface="Lucida Sans"/>
              </a:rPr>
              <a:t>- </a:t>
            </a:r>
            <a:r>
              <a:rPr sz="1200" dirty="0">
                <a:latin typeface="Century Gothic"/>
                <a:cs typeface="Century Gothic"/>
              </a:rPr>
              <a:t>л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70" dirty="0">
                <a:latin typeface="Century Gothic"/>
                <a:cs typeface="Century Gothic"/>
              </a:rPr>
              <a:t>й</a:t>
            </a:r>
            <a:r>
              <a:rPr sz="1200" spc="-55" dirty="0">
                <a:latin typeface="Century Gothic"/>
                <a:cs typeface="Century Gothic"/>
              </a:rPr>
              <a:t>н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платеж</a:t>
            </a:r>
            <a:r>
              <a:rPr sz="1200" spc="-20" dirty="0">
                <a:latin typeface="Century Gothic"/>
                <a:cs typeface="Century Gothic"/>
              </a:rPr>
              <a:t>і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інст</a:t>
            </a:r>
            <a:r>
              <a:rPr sz="1200" spc="-60" dirty="0">
                <a:latin typeface="Century Gothic"/>
                <a:cs typeface="Century Gothic"/>
              </a:rPr>
              <a:t>р</a:t>
            </a:r>
            <a:r>
              <a:rPr sz="1200" spc="-145" dirty="0">
                <a:latin typeface="Century Gothic"/>
                <a:cs typeface="Century Gothic"/>
              </a:rPr>
              <a:t>уме</a:t>
            </a:r>
            <a:r>
              <a:rPr sz="1200" spc="25" dirty="0">
                <a:latin typeface="Century Gothic"/>
                <a:cs typeface="Century Gothic"/>
              </a:rPr>
              <a:t>н</a:t>
            </a:r>
            <a:r>
              <a:rPr sz="1200" spc="10" dirty="0">
                <a:latin typeface="Century Gothic"/>
                <a:cs typeface="Century Gothic"/>
              </a:rPr>
              <a:t>т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Lucida Sans"/>
                <a:cs typeface="Lucida Sans"/>
              </a:rPr>
              <a:t>c</a:t>
            </a:r>
            <a:r>
              <a:rPr sz="1200" spc="-20" dirty="0">
                <a:latin typeface="Lucida Sans"/>
                <a:cs typeface="Lucida Sans"/>
              </a:rPr>
              <a:t>a</a:t>
            </a:r>
            <a:r>
              <a:rPr sz="1200" spc="-40" dirty="0">
                <a:latin typeface="Lucida Sans"/>
                <a:cs typeface="Lucida Sans"/>
              </a:rPr>
              <a:t>shless,</a:t>
            </a:r>
            <a:r>
              <a:rPr sz="1200" spc="-35" dirty="0">
                <a:latin typeface="Lucida Sans"/>
                <a:cs typeface="Lucida Sans"/>
              </a:rPr>
              <a:t> </a:t>
            </a:r>
            <a:r>
              <a:rPr sz="1200" spc="-140" dirty="0">
                <a:latin typeface="Century Gothic"/>
                <a:cs typeface="Century Gothic"/>
              </a:rPr>
              <a:t>се</a:t>
            </a:r>
            <a:r>
              <a:rPr sz="1200" dirty="0">
                <a:latin typeface="Century Gothic"/>
                <a:cs typeface="Century Gothic"/>
              </a:rPr>
              <a:t>рв</a:t>
            </a:r>
            <a:r>
              <a:rPr sz="1200" spc="-10" dirty="0">
                <a:latin typeface="Century Gothic"/>
                <a:cs typeface="Century Gothic"/>
              </a:rPr>
              <a:t>і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90" dirty="0">
                <a:latin typeface="Lucida Sans"/>
                <a:cs typeface="Lucida Sans"/>
              </a:rPr>
              <a:t>f</a:t>
            </a:r>
            <a:r>
              <a:rPr sz="1200" spc="-85" dirty="0">
                <a:latin typeface="Lucida Sans"/>
                <a:cs typeface="Lucida Sans"/>
              </a:rPr>
              <a:t>in</a:t>
            </a:r>
            <a:r>
              <a:rPr sz="1200" spc="-65" dirty="0">
                <a:latin typeface="Lucida Sans"/>
                <a:cs typeface="Lucida Sans"/>
              </a:rPr>
              <a:t>t</a:t>
            </a:r>
            <a:r>
              <a:rPr sz="1200" spc="-30" dirty="0">
                <a:latin typeface="Lucida Sans"/>
                <a:cs typeface="Lucida Sans"/>
              </a:rPr>
              <a:t>e</a:t>
            </a:r>
            <a:r>
              <a:rPr sz="1200" spc="20" dirty="0">
                <a:latin typeface="Lucida Sans"/>
                <a:cs typeface="Lucida Sans"/>
              </a:rPr>
              <a:t>c</a:t>
            </a:r>
            <a:r>
              <a:rPr sz="1200" spc="-80" dirty="0">
                <a:latin typeface="Lucida Sans"/>
                <a:cs typeface="Lucida Sans"/>
              </a:rPr>
              <a:t>h</a:t>
            </a:r>
            <a:r>
              <a:rPr sz="1200" spc="-70" dirty="0">
                <a:latin typeface="Lucida Sans"/>
                <a:cs typeface="Lucida Sans"/>
              </a:rPr>
              <a:t>).</a:t>
            </a:r>
            <a:endParaRPr sz="1200">
              <a:latin typeface="Lucida Sans"/>
              <a:cs typeface="Lucida Sans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125" dirty="0">
                <a:latin typeface="Century Gothic"/>
                <a:cs typeface="Century Gothic"/>
              </a:rPr>
              <a:t>інф</a:t>
            </a:r>
            <a:r>
              <a:rPr sz="1200" spc="-14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</a:t>
            </a:r>
            <a:r>
              <a:rPr sz="1200" spc="-20" dirty="0">
                <a:latin typeface="Century Gothic"/>
                <a:cs typeface="Century Gothic"/>
              </a:rPr>
              <a:t>ту</a:t>
            </a:r>
            <a:r>
              <a:rPr sz="1200" spc="-3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spc="-50" dirty="0">
                <a:latin typeface="Century Gothic"/>
                <a:cs typeface="Century Gothic"/>
              </a:rPr>
              <a:t>р</a:t>
            </a:r>
            <a:r>
              <a:rPr sz="1200" spc="-70" dirty="0">
                <a:latin typeface="Century Gothic"/>
                <a:cs typeface="Century Gothic"/>
              </a:rPr>
              <a:t>ж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0" dirty="0">
                <a:latin typeface="Century Gothic"/>
                <a:cs typeface="Century Gothic"/>
              </a:rPr>
              <a:t>вни</a:t>
            </a:r>
            <a:r>
              <a:rPr sz="1200" spc="40" dirty="0">
                <a:latin typeface="Century Gothic"/>
                <a:cs typeface="Century Gothic"/>
              </a:rPr>
              <a:t>х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80" dirty="0">
                <a:latin typeface="Century Gothic"/>
                <a:cs typeface="Century Gothic"/>
              </a:rPr>
              <a:t>п</a:t>
            </a:r>
            <a:r>
              <a:rPr sz="1200" spc="-95" dirty="0">
                <a:latin typeface="Century Gothic"/>
                <a:cs typeface="Century Gothic"/>
              </a:rPr>
              <a:t>о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dirty="0">
                <a:latin typeface="Century Gothic"/>
                <a:cs typeface="Century Gothic"/>
              </a:rPr>
              <a:t>л</a:t>
            </a:r>
            <a:r>
              <a:rPr sz="1200" spc="15" dirty="0">
                <a:latin typeface="Century Gothic"/>
                <a:cs typeface="Century Gothic"/>
              </a:rPr>
              <a:t>уг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125" dirty="0">
                <a:latin typeface="Century Gothic"/>
                <a:cs typeface="Century Gothic"/>
              </a:rPr>
              <a:t>(</a:t>
            </a:r>
            <a:r>
              <a:rPr sz="1200" spc="-30" dirty="0">
                <a:latin typeface="Lucida Sans"/>
                <a:cs typeface="Lucida Sans"/>
              </a:rPr>
              <a:t>e</a:t>
            </a:r>
            <a:r>
              <a:rPr sz="1200" spc="70" dirty="0">
                <a:latin typeface="Lucida Sans"/>
                <a:cs typeface="Lucida Sans"/>
              </a:rPr>
              <a:t>-</a:t>
            </a:r>
            <a:r>
              <a:rPr sz="1200" spc="-75" dirty="0">
                <a:latin typeface="Lucida Sans"/>
                <a:cs typeface="Lucida Sans"/>
              </a:rPr>
              <a:t>g</a:t>
            </a:r>
            <a:r>
              <a:rPr sz="1200" spc="-60" dirty="0">
                <a:latin typeface="Lucida Sans"/>
                <a:cs typeface="Lucida Sans"/>
              </a:rPr>
              <a:t>o</a:t>
            </a:r>
            <a:r>
              <a:rPr sz="1200" spc="-30" dirty="0">
                <a:latin typeface="Lucida Sans"/>
                <a:cs typeface="Lucida Sans"/>
              </a:rPr>
              <a:t>ve</a:t>
            </a:r>
            <a:r>
              <a:rPr sz="1200" spc="-75" dirty="0">
                <a:latin typeface="Lucida Sans"/>
                <a:cs typeface="Lucida Sans"/>
              </a:rPr>
              <a:t>rn</a:t>
            </a:r>
            <a:r>
              <a:rPr sz="1200" spc="-114" dirty="0">
                <a:latin typeface="Lucida Sans"/>
                <a:cs typeface="Lucida Sans"/>
              </a:rPr>
              <a:t>m</a:t>
            </a:r>
            <a:r>
              <a:rPr sz="1200" spc="-30" dirty="0">
                <a:latin typeface="Lucida Sans"/>
                <a:cs typeface="Lucida Sans"/>
              </a:rPr>
              <a:t>e</a:t>
            </a:r>
            <a:r>
              <a:rPr sz="1200" spc="-85" dirty="0">
                <a:latin typeface="Lucida Sans"/>
                <a:cs typeface="Lucida Sans"/>
              </a:rPr>
              <a:t>n</a:t>
            </a:r>
            <a:r>
              <a:rPr sz="1200" spc="-75" dirty="0">
                <a:latin typeface="Lucida Sans"/>
                <a:cs typeface="Lucida Sans"/>
              </a:rPr>
              <a:t>t</a:t>
            </a:r>
            <a:r>
              <a:rPr sz="1200" spc="-85" dirty="0">
                <a:latin typeface="Lucida Sans"/>
                <a:cs typeface="Lucida Sans"/>
              </a:rPr>
              <a:t>)</a:t>
            </a:r>
            <a:endParaRPr sz="1200">
              <a:latin typeface="Lucida Sans"/>
              <a:cs typeface="Lucida Sans"/>
            </a:endParaRPr>
          </a:p>
          <a:p>
            <a:pPr marL="184785" marR="7429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125" dirty="0">
                <a:latin typeface="Century Gothic"/>
                <a:cs typeface="Century Gothic"/>
              </a:rPr>
              <a:t>інф</a:t>
            </a:r>
            <a:r>
              <a:rPr sz="1200" spc="-14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</a:t>
            </a:r>
            <a:r>
              <a:rPr sz="1200" spc="-20" dirty="0">
                <a:latin typeface="Century Gothic"/>
                <a:cs typeface="Century Gothic"/>
              </a:rPr>
              <a:t>ту</a:t>
            </a:r>
            <a:r>
              <a:rPr sz="1200" spc="-3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ж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90" dirty="0">
                <a:latin typeface="Century Gothic"/>
                <a:cs typeface="Century Gothic"/>
              </a:rPr>
              <a:t>т</a:t>
            </a:r>
            <a:r>
              <a:rPr sz="1200" spc="80" dirty="0">
                <a:latin typeface="Century Gothic"/>
                <a:cs typeface="Century Gothic"/>
              </a:rPr>
              <a:t>т</a:t>
            </a:r>
            <a:r>
              <a:rPr sz="1200" spc="-135" dirty="0">
                <a:latin typeface="Century Gothic"/>
                <a:cs typeface="Century Gothic"/>
              </a:rPr>
              <a:t>є</a:t>
            </a:r>
            <a:r>
              <a:rPr sz="1200" spc="95" dirty="0">
                <a:latin typeface="Century Gothic"/>
                <a:cs typeface="Century Gothic"/>
              </a:rPr>
              <a:t>з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30" dirty="0">
                <a:latin typeface="Century Gothic"/>
                <a:cs typeface="Century Gothic"/>
              </a:rPr>
              <a:t>б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spc="95" dirty="0">
                <a:latin typeface="Century Gothic"/>
                <a:cs typeface="Century Gothic"/>
              </a:rPr>
              <a:t>з</a:t>
            </a:r>
            <a:r>
              <a:rPr sz="1200" spc="-100" dirty="0">
                <a:latin typeface="Century Gothic"/>
                <a:cs typeface="Century Gothic"/>
              </a:rPr>
              <a:t>пе</a:t>
            </a:r>
            <a:r>
              <a:rPr sz="1200" spc="70" dirty="0">
                <a:latin typeface="Century Gothic"/>
                <a:cs typeface="Century Gothic"/>
              </a:rPr>
              <a:t>ч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dirty="0">
                <a:latin typeface="Century Gothic"/>
                <a:cs typeface="Century Gothic"/>
              </a:rPr>
              <a:t>ння </a:t>
            </a:r>
            <a:r>
              <a:rPr sz="1200" spc="-90" dirty="0">
                <a:latin typeface="Century Gothic"/>
                <a:cs typeface="Century Gothic"/>
              </a:rPr>
              <a:t>(</a:t>
            </a:r>
            <a:r>
              <a:rPr sz="1200" spc="-155" dirty="0">
                <a:latin typeface="Century Gothic"/>
                <a:cs typeface="Century Gothic"/>
              </a:rPr>
              <a:t>ц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-204" dirty="0">
                <a:latin typeface="Century Gothic"/>
                <a:cs typeface="Century Gothic"/>
              </a:rPr>
              <a:t>фр</a:t>
            </a:r>
            <a:r>
              <a:rPr sz="1200" spc="-160" dirty="0">
                <a:latin typeface="Century Gothic"/>
                <a:cs typeface="Century Gothic"/>
              </a:rPr>
              <a:t>о</a:t>
            </a:r>
            <a:r>
              <a:rPr sz="1200" spc="55" dirty="0">
                <a:latin typeface="Century Gothic"/>
                <a:cs typeface="Century Gothic"/>
              </a:rPr>
              <a:t>ві</a:t>
            </a:r>
            <a:r>
              <a:rPr sz="1200" spc="45" dirty="0">
                <a:latin typeface="Century Gothic"/>
                <a:cs typeface="Century Gothic"/>
              </a:rPr>
              <a:t> </a:t>
            </a:r>
            <a:r>
              <a:rPr sz="1200" spc="-185" dirty="0">
                <a:latin typeface="Century Gothic"/>
                <a:cs typeface="Century Gothic"/>
              </a:rPr>
              <a:t>ме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-105" dirty="0">
                <a:latin typeface="Century Gothic"/>
                <a:cs typeface="Century Gothic"/>
              </a:rPr>
              <a:t>ц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-90" dirty="0">
                <a:latin typeface="Century Gothic"/>
                <a:cs typeface="Century Gothic"/>
              </a:rPr>
              <a:t>нс</a:t>
            </a:r>
            <a:r>
              <a:rPr sz="1200" spc="65" dirty="0">
                <a:latin typeface="Century Gothic"/>
                <a:cs typeface="Century Gothic"/>
              </a:rPr>
              <a:t>ь</a:t>
            </a:r>
            <a:r>
              <a:rPr sz="1200" spc="15" dirty="0">
                <a:latin typeface="Century Gothic"/>
                <a:cs typeface="Century Gothic"/>
              </a:rPr>
              <a:t>кі,</a:t>
            </a:r>
            <a:r>
              <a:rPr sz="1200" spc="-35" dirty="0">
                <a:latin typeface="Century Gothic"/>
                <a:cs typeface="Century Gothic"/>
              </a:rPr>
              <a:t> 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60" dirty="0">
                <a:latin typeface="Century Gothic"/>
                <a:cs typeface="Century Gothic"/>
              </a:rPr>
              <a:t>віт</a:t>
            </a:r>
            <a:r>
              <a:rPr sz="1200" spc="105" dirty="0">
                <a:latin typeface="Century Gothic"/>
                <a:cs typeface="Century Gothic"/>
              </a:rPr>
              <a:t>я</a:t>
            </a:r>
            <a:r>
              <a:rPr sz="1200" spc="-90" dirty="0">
                <a:latin typeface="Century Gothic"/>
                <a:cs typeface="Century Gothic"/>
              </a:rPr>
              <a:t>нс</a:t>
            </a:r>
            <a:r>
              <a:rPr sz="1200" spc="65" dirty="0">
                <a:latin typeface="Century Gothic"/>
                <a:cs typeface="Century Gothic"/>
              </a:rPr>
              <a:t>ь</a:t>
            </a:r>
            <a:r>
              <a:rPr sz="1200" spc="15" dirty="0">
                <a:latin typeface="Century Gothic"/>
                <a:cs typeface="Century Gothic"/>
              </a:rPr>
              <a:t>кі,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90" dirty="0">
                <a:latin typeface="Century Gothic"/>
                <a:cs typeface="Century Gothic"/>
              </a:rPr>
              <a:t>нс</a:t>
            </a:r>
            <a:r>
              <a:rPr sz="1200" spc="-80" dirty="0">
                <a:latin typeface="Century Gothic"/>
                <a:cs typeface="Century Gothic"/>
              </a:rPr>
              <a:t>п</a:t>
            </a:r>
            <a:r>
              <a:rPr sz="1200" spc="-95" dirty="0">
                <a:latin typeface="Century Gothic"/>
                <a:cs typeface="Century Gothic"/>
              </a:rPr>
              <a:t>о</a:t>
            </a:r>
            <a:r>
              <a:rPr sz="1200" spc="-1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т</a:t>
            </a:r>
            <a:r>
              <a:rPr sz="1200" spc="-10" dirty="0">
                <a:latin typeface="Century Gothic"/>
                <a:cs typeface="Century Gothic"/>
              </a:rPr>
              <a:t>ні,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л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65" dirty="0">
                <a:latin typeface="Century Gothic"/>
                <a:cs typeface="Century Gothic"/>
              </a:rPr>
              <a:t>г</a:t>
            </a:r>
            <a:r>
              <a:rPr sz="1200" spc="-10" dirty="0">
                <a:latin typeface="Century Gothic"/>
                <a:cs typeface="Century Gothic"/>
              </a:rPr>
              <a:t>істичні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45" dirty="0">
                <a:latin typeface="Century Gothic"/>
                <a:cs typeface="Century Gothic"/>
              </a:rPr>
              <a:t>та</a:t>
            </a:r>
            <a:r>
              <a:rPr sz="1200" spc="-40" dirty="0">
                <a:latin typeface="Century Gothic"/>
                <a:cs typeface="Century Gothic"/>
              </a:rPr>
              <a:t> інші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55" dirty="0">
                <a:latin typeface="Century Gothic"/>
                <a:cs typeface="Century Gothic"/>
              </a:rPr>
              <a:t>послу</a:t>
            </a:r>
            <a:r>
              <a:rPr sz="1200" spc="-45" dirty="0">
                <a:latin typeface="Century Gothic"/>
                <a:cs typeface="Century Gothic"/>
              </a:rPr>
              <a:t>г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,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80" dirty="0">
                <a:latin typeface="Century Gothic"/>
                <a:cs typeface="Century Gothic"/>
              </a:rPr>
              <a:t>п</a:t>
            </a:r>
            <a:r>
              <a:rPr sz="1200" spc="-95" dirty="0">
                <a:latin typeface="Century Gothic"/>
                <a:cs typeface="Century Gothic"/>
              </a:rPr>
              <a:t>о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dirty="0">
                <a:latin typeface="Century Gothic"/>
                <a:cs typeface="Century Gothic"/>
              </a:rPr>
              <a:t>л</a:t>
            </a:r>
            <a:r>
              <a:rPr sz="1200" spc="15" dirty="0">
                <a:latin typeface="Century Gothic"/>
                <a:cs typeface="Century Gothic"/>
              </a:rPr>
              <a:t>у</a:t>
            </a:r>
            <a:r>
              <a:rPr sz="1200" spc="5" dirty="0">
                <a:latin typeface="Century Gothic"/>
                <a:cs typeface="Century Gothic"/>
              </a:rPr>
              <a:t>г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65" dirty="0">
                <a:latin typeface="Century Gothic"/>
                <a:cs typeface="Century Gothic"/>
              </a:rPr>
              <a:t>г</a:t>
            </a:r>
            <a:r>
              <a:rPr sz="1200" spc="-110" dirty="0">
                <a:latin typeface="Century Gothic"/>
                <a:cs typeface="Century Gothic"/>
              </a:rPr>
              <a:t>р</a:t>
            </a:r>
            <a:r>
              <a:rPr sz="1200" spc="-114" dirty="0">
                <a:latin typeface="Century Gothic"/>
                <a:cs typeface="Century Gothic"/>
              </a:rPr>
              <a:t>о</a:t>
            </a:r>
            <a:r>
              <a:rPr sz="1200" spc="-210" dirty="0">
                <a:latin typeface="Century Gothic"/>
                <a:cs typeface="Century Gothic"/>
              </a:rPr>
              <a:t>ма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65" dirty="0">
                <a:latin typeface="Century Gothic"/>
                <a:cs typeface="Century Gothic"/>
              </a:rPr>
              <a:t>ь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25" dirty="0">
                <a:latin typeface="Century Gothic"/>
                <a:cs typeface="Century Gothic"/>
              </a:rPr>
              <a:t>ї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130" dirty="0">
                <a:latin typeface="Century Gothic"/>
                <a:cs typeface="Century Gothic"/>
              </a:rPr>
              <a:t>б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spc="95" dirty="0">
                <a:latin typeface="Century Gothic"/>
                <a:cs typeface="Century Gothic"/>
              </a:rPr>
              <a:t>з</a:t>
            </a:r>
            <a:r>
              <a:rPr sz="1200" spc="-100" dirty="0">
                <a:latin typeface="Century Gothic"/>
                <a:cs typeface="Century Gothic"/>
              </a:rPr>
              <a:t>пе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-70" dirty="0">
                <a:latin typeface="Century Gothic"/>
                <a:cs typeface="Century Gothic"/>
              </a:rPr>
              <a:t>и).</a:t>
            </a:r>
            <a:endParaRPr sz="1200">
              <a:latin typeface="Century Gothic"/>
              <a:cs typeface="Century Gothic"/>
            </a:endParaRPr>
          </a:p>
          <a:p>
            <a:pPr marL="184785" marR="60642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65" dirty="0">
                <a:latin typeface="Century Gothic"/>
                <a:cs typeface="Century Gothic"/>
              </a:rPr>
              <a:t>г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-114" dirty="0">
                <a:latin typeface="Century Gothic"/>
                <a:cs typeface="Century Gothic"/>
              </a:rPr>
              <a:t>інф</a:t>
            </a:r>
            <a:r>
              <a:rPr sz="1200" spc="-130" dirty="0">
                <a:latin typeface="Century Gothic"/>
                <a:cs typeface="Century Gothic"/>
              </a:rPr>
              <a:t>о</a:t>
            </a:r>
            <a:r>
              <a:rPr sz="1200" spc="-165" dirty="0">
                <a:latin typeface="Century Gothic"/>
                <a:cs typeface="Century Gothic"/>
              </a:rPr>
              <a:t>рма</a:t>
            </a:r>
            <a:r>
              <a:rPr sz="1200" spc="-140" dirty="0">
                <a:latin typeface="Century Gothic"/>
                <a:cs typeface="Century Gothic"/>
              </a:rPr>
              <a:t>ц</a:t>
            </a:r>
            <a:r>
              <a:rPr sz="1200" spc="-70" dirty="0">
                <a:latin typeface="Century Gothic"/>
                <a:cs typeface="Century Gothic"/>
              </a:rPr>
              <a:t>ійна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125" dirty="0">
                <a:latin typeface="Century Gothic"/>
                <a:cs typeface="Century Gothic"/>
              </a:rPr>
              <a:t>інф</a:t>
            </a:r>
            <a:r>
              <a:rPr sz="1200" spc="-14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</a:t>
            </a:r>
            <a:r>
              <a:rPr sz="1200" spc="-20" dirty="0">
                <a:latin typeface="Century Gothic"/>
                <a:cs typeface="Century Gothic"/>
              </a:rPr>
              <a:t>ту</a:t>
            </a:r>
            <a:r>
              <a:rPr sz="1200" spc="-35" dirty="0">
                <a:latin typeface="Century Gothic"/>
                <a:cs typeface="Century Gothic"/>
              </a:rPr>
              <a:t>р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Century Gothic"/>
                <a:cs typeface="Century Gothic"/>
              </a:rPr>
              <a:t>(прив'</a:t>
            </a:r>
            <a:r>
              <a:rPr sz="1200" spc="105" dirty="0">
                <a:latin typeface="Century Gothic"/>
                <a:cs typeface="Century Gothic"/>
              </a:rPr>
              <a:t>я</a:t>
            </a:r>
            <a:r>
              <a:rPr sz="1200" spc="95" dirty="0">
                <a:latin typeface="Century Gothic"/>
                <a:cs typeface="Century Gothic"/>
              </a:rPr>
              <a:t>з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105" dirty="0">
                <a:latin typeface="Century Gothic"/>
                <a:cs typeface="Century Gothic"/>
              </a:rPr>
              <a:t>ц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-204" dirty="0">
                <a:latin typeface="Century Gothic"/>
                <a:cs typeface="Century Gothic"/>
              </a:rPr>
              <a:t>фр</a:t>
            </a:r>
            <a:r>
              <a:rPr sz="1200" spc="-160" dirty="0">
                <a:latin typeface="Century Gothic"/>
                <a:cs typeface="Century Gothic"/>
              </a:rPr>
              <a:t>о</a:t>
            </a:r>
            <a:r>
              <a:rPr sz="1200" spc="10" dirty="0">
                <a:latin typeface="Century Gothic"/>
                <a:cs typeface="Century Gothic"/>
              </a:rPr>
              <a:t>ви</a:t>
            </a:r>
            <a:r>
              <a:rPr sz="1200" spc="40" dirty="0">
                <a:latin typeface="Century Gothic"/>
                <a:cs typeface="Century Gothic"/>
              </a:rPr>
              <a:t>х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185" dirty="0">
                <a:latin typeface="Century Gothic"/>
                <a:cs typeface="Century Gothic"/>
              </a:rPr>
              <a:t>а</a:t>
            </a:r>
            <a:r>
              <a:rPr sz="1200" spc="-60" dirty="0">
                <a:latin typeface="Century Gothic"/>
                <a:cs typeface="Century Gothic"/>
              </a:rPr>
              <a:t>ни</a:t>
            </a:r>
            <a:r>
              <a:rPr sz="1200" spc="40" dirty="0">
                <a:latin typeface="Century Gothic"/>
                <a:cs typeface="Century Gothic"/>
              </a:rPr>
              <a:t>х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105" dirty="0">
                <a:latin typeface="Century Gothic"/>
                <a:cs typeface="Century Gothic"/>
              </a:rPr>
              <a:t>о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-95" dirty="0">
                <a:latin typeface="Century Gothic"/>
                <a:cs typeface="Century Gothic"/>
              </a:rPr>
              <a:t>пр</a:t>
            </a:r>
            <a:r>
              <a:rPr sz="1200" spc="-105" dirty="0">
                <a:latin typeface="Century Gothic"/>
                <a:cs typeface="Century Gothic"/>
              </a:rPr>
              <a:t>о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о</a:t>
            </a:r>
            <a:r>
              <a:rPr sz="1200" spc="-110" dirty="0">
                <a:latin typeface="Century Gothic"/>
                <a:cs typeface="Century Gothic"/>
              </a:rPr>
              <a:t>р</a:t>
            </a:r>
            <a:r>
              <a:rPr sz="1200" spc="-114" dirty="0">
                <a:latin typeface="Century Gothic"/>
                <a:cs typeface="Century Gothic"/>
              </a:rPr>
              <a:t>о</a:t>
            </a:r>
            <a:r>
              <a:rPr sz="1200" spc="10" dirty="0">
                <a:latin typeface="Century Gothic"/>
                <a:cs typeface="Century Gothic"/>
              </a:rPr>
              <a:t>ви</a:t>
            </a:r>
            <a:r>
              <a:rPr sz="1200" spc="40" dirty="0">
                <a:latin typeface="Century Gothic"/>
                <a:cs typeface="Century Gothic"/>
              </a:rPr>
              <a:t>х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110" dirty="0">
                <a:latin typeface="Century Gothic"/>
                <a:cs typeface="Century Gothic"/>
              </a:rPr>
              <a:t>о</a:t>
            </a:r>
            <a:r>
              <a:rPr sz="1200" spc="-130" dirty="0">
                <a:latin typeface="Century Gothic"/>
                <a:cs typeface="Century Gothic"/>
              </a:rPr>
              <a:t>б</a:t>
            </a:r>
            <a:r>
              <a:rPr sz="1200" spc="-20" dirty="0">
                <a:latin typeface="Century Gothic"/>
                <a:cs typeface="Century Gothic"/>
              </a:rPr>
              <a:t>'є</a:t>
            </a: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75" dirty="0">
                <a:latin typeface="Century Gothic"/>
                <a:cs typeface="Century Gothic"/>
              </a:rPr>
              <a:t>т</a:t>
            </a:r>
            <a:r>
              <a:rPr sz="1200" spc="30" dirty="0">
                <a:latin typeface="Century Gothic"/>
                <a:cs typeface="Century Gothic"/>
              </a:rPr>
              <a:t>і</a:t>
            </a:r>
            <a:r>
              <a:rPr sz="1200" spc="-30" dirty="0">
                <a:latin typeface="Century Gothic"/>
                <a:cs typeface="Century Gothic"/>
              </a:rPr>
              <a:t>в)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80" dirty="0">
                <a:latin typeface="Century Gothic"/>
                <a:cs typeface="Century Gothic"/>
              </a:rPr>
              <a:t>п</a:t>
            </a:r>
            <a:r>
              <a:rPr sz="1200" spc="-100" dirty="0">
                <a:latin typeface="Century Gothic"/>
                <a:cs typeface="Century Gothic"/>
              </a:rPr>
              <a:t>р</a:t>
            </a:r>
            <a:r>
              <a:rPr sz="1200" spc="-114" dirty="0">
                <a:latin typeface="Century Gothic"/>
                <a:cs typeface="Century Gothic"/>
              </a:rPr>
              <a:t>о</a:t>
            </a:r>
            <a:r>
              <a:rPr sz="1200" spc="-145" dirty="0">
                <a:latin typeface="Century Gothic"/>
                <a:cs typeface="Century Gothic"/>
              </a:rPr>
              <a:t>ми</a:t>
            </a:r>
            <a:r>
              <a:rPr sz="1200" spc="-75" dirty="0">
                <a:latin typeface="Century Gothic"/>
                <a:cs typeface="Century Gothic"/>
              </a:rPr>
              <a:t>сл</a:t>
            </a:r>
            <a:r>
              <a:rPr sz="1200" spc="-90" dirty="0">
                <a:latin typeface="Century Gothic"/>
                <a:cs typeface="Century Gothic"/>
              </a:rPr>
              <a:t>о</a:t>
            </a:r>
            <a:r>
              <a:rPr sz="1200" spc="55" dirty="0">
                <a:latin typeface="Century Gothic"/>
                <a:cs typeface="Century Gothic"/>
              </a:rPr>
              <a:t>ві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110" dirty="0">
                <a:latin typeface="Century Gothic"/>
                <a:cs typeface="Century Gothic"/>
              </a:rPr>
              <a:t>ц</a:t>
            </a:r>
            <a:r>
              <a:rPr sz="1200" spc="-165" dirty="0">
                <a:latin typeface="Century Gothic"/>
                <a:cs typeface="Century Gothic"/>
              </a:rPr>
              <a:t>ифр</a:t>
            </a:r>
            <a:r>
              <a:rPr sz="1200" spc="-145" dirty="0">
                <a:latin typeface="Century Gothic"/>
                <a:cs typeface="Century Gothic"/>
              </a:rPr>
              <a:t>о</a:t>
            </a:r>
            <a:r>
              <a:rPr sz="1200" spc="55" dirty="0">
                <a:latin typeface="Century Gothic"/>
                <a:cs typeface="Century Gothic"/>
              </a:rPr>
              <a:t>ві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і</a:t>
            </a:r>
            <a:r>
              <a:rPr sz="1200" spc="-20" dirty="0">
                <a:latin typeface="Century Gothic"/>
                <a:cs typeface="Century Gothic"/>
              </a:rPr>
              <a:t>н</a:t>
            </a:r>
            <a:r>
              <a:rPr sz="1200" spc="-275" dirty="0">
                <a:latin typeface="Century Gothic"/>
                <a:cs typeface="Century Gothic"/>
              </a:rPr>
              <a:t>ф</a:t>
            </a:r>
            <a:r>
              <a:rPr sz="1200" spc="-185" dirty="0">
                <a:latin typeface="Century Gothic"/>
                <a:cs typeface="Century Gothic"/>
              </a:rPr>
              <a:t>р</a:t>
            </a:r>
            <a:r>
              <a:rPr sz="1200" spc="-160" dirty="0">
                <a:latin typeface="Century Gothic"/>
                <a:cs typeface="Century Gothic"/>
              </a:rPr>
              <a:t>ас</a:t>
            </a:r>
            <a:r>
              <a:rPr sz="1200" spc="90" dirty="0">
                <a:latin typeface="Century Gothic"/>
                <a:cs typeface="Century Gothic"/>
              </a:rPr>
              <a:t>т</a:t>
            </a:r>
            <a:r>
              <a:rPr sz="1200" spc="-114" dirty="0">
                <a:latin typeface="Century Gothic"/>
                <a:cs typeface="Century Gothic"/>
              </a:rPr>
              <a:t>р</a:t>
            </a:r>
            <a:r>
              <a:rPr sz="1200" spc="-15" dirty="0">
                <a:latin typeface="Century Gothic"/>
                <a:cs typeface="Century Gothic"/>
              </a:rPr>
              <a:t>укту</a:t>
            </a:r>
            <a:r>
              <a:rPr sz="1200" spc="-30" dirty="0">
                <a:latin typeface="Century Gothic"/>
                <a:cs typeface="Century Gothic"/>
              </a:rPr>
              <a:t>р</a:t>
            </a:r>
            <a:r>
              <a:rPr sz="1200" spc="-60" dirty="0">
                <a:latin typeface="Century Gothic"/>
                <a:cs typeface="Century Gothic"/>
              </a:rPr>
              <a:t>и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(і</a:t>
            </a:r>
            <a:r>
              <a:rPr sz="1200" spc="-85" dirty="0">
                <a:latin typeface="Century Gothic"/>
                <a:cs typeface="Century Gothic"/>
              </a:rPr>
              <a:t>н</a:t>
            </a:r>
            <a:r>
              <a:rPr sz="1200" spc="-15" dirty="0">
                <a:latin typeface="Century Gothic"/>
                <a:cs typeface="Century Gothic"/>
              </a:rPr>
              <a:t>д</a:t>
            </a:r>
            <a:r>
              <a:rPr sz="1200" spc="-45" dirty="0">
                <a:latin typeface="Century Gothic"/>
                <a:cs typeface="Century Gothic"/>
              </a:rPr>
              <a:t>уст</a:t>
            </a:r>
            <a:r>
              <a:rPr sz="1200" spc="-70" dirty="0">
                <a:latin typeface="Century Gothic"/>
                <a:cs typeface="Century Gothic"/>
              </a:rPr>
              <a:t>р</a:t>
            </a:r>
            <a:r>
              <a:rPr sz="1200" spc="65" dirty="0">
                <a:latin typeface="Century Gothic"/>
                <a:cs typeface="Century Gothic"/>
              </a:rPr>
              <a:t>ія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4.0,</a:t>
            </a:r>
            <a:endParaRPr sz="12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200" spc="20" dirty="0">
                <a:latin typeface="Century Gothic"/>
                <a:cs typeface="Century Gothic"/>
              </a:rPr>
              <a:t>к</a:t>
            </a:r>
            <a:r>
              <a:rPr sz="1200" spc="-25" dirty="0">
                <a:latin typeface="Century Gothic"/>
                <a:cs typeface="Century Gothic"/>
              </a:rPr>
              <a:t>і</a:t>
            </a:r>
            <a:r>
              <a:rPr sz="1200" spc="-85" dirty="0">
                <a:latin typeface="Century Gothic"/>
                <a:cs typeface="Century Gothic"/>
              </a:rPr>
              <a:t>б</a:t>
            </a:r>
            <a:r>
              <a:rPr sz="1200" spc="-145" dirty="0">
                <a:latin typeface="Century Gothic"/>
                <a:cs typeface="Century Gothic"/>
              </a:rPr>
              <a:t>е</a:t>
            </a:r>
            <a:r>
              <a:rPr sz="1200" spc="-114" dirty="0">
                <a:latin typeface="Century Gothic"/>
                <a:cs typeface="Century Gothic"/>
              </a:rPr>
              <a:t>р</a:t>
            </a:r>
            <a:r>
              <a:rPr sz="1200" spc="70" dirty="0">
                <a:latin typeface="Lucida Sans"/>
                <a:cs typeface="Lucida Sans"/>
              </a:rPr>
              <a:t>-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70" dirty="0">
                <a:latin typeface="Century Gothic"/>
                <a:cs typeface="Century Gothic"/>
              </a:rPr>
              <a:t>и</a:t>
            </a:r>
            <a:r>
              <a:rPr sz="1200" spc="-140" dirty="0">
                <a:latin typeface="Century Gothic"/>
                <a:cs typeface="Century Gothic"/>
              </a:rPr>
              <a:t>с</a:t>
            </a:r>
            <a:r>
              <a:rPr sz="1200" spc="-85" dirty="0">
                <a:latin typeface="Century Gothic"/>
                <a:cs typeface="Century Gothic"/>
              </a:rPr>
              <a:t>тем</a:t>
            </a:r>
            <a:r>
              <a:rPr sz="1200" spc="-80" dirty="0">
                <a:latin typeface="Century Gothic"/>
                <a:cs typeface="Century Gothic"/>
              </a:rPr>
              <a:t>и</a:t>
            </a:r>
            <a:r>
              <a:rPr sz="1200" spc="-70" dirty="0">
                <a:latin typeface="Century Gothic"/>
                <a:cs typeface="Century Gothic"/>
              </a:rPr>
              <a:t>).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882" y="257555"/>
            <a:ext cx="8229600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ts val="3310"/>
              </a:lnSpc>
            </a:pPr>
            <a:r>
              <a:rPr spc="-150" dirty="0"/>
              <a:t>Цифр</a:t>
            </a:r>
            <a:r>
              <a:rPr spc="-140" dirty="0"/>
              <a:t>о</a:t>
            </a:r>
            <a:r>
              <a:rPr spc="-70" dirty="0"/>
              <a:t>ва</a:t>
            </a:r>
            <a:r>
              <a:rPr spc="15" dirty="0"/>
              <a:t> </a:t>
            </a:r>
            <a:r>
              <a:rPr spc="-110" dirty="0"/>
              <a:t>нер</a:t>
            </a:r>
            <a:r>
              <a:rPr spc="-40" dirty="0"/>
              <a:t>і</a:t>
            </a:r>
            <a:r>
              <a:rPr spc="-15" dirty="0"/>
              <a:t>вніс</a:t>
            </a:r>
            <a:r>
              <a:rPr dirty="0"/>
              <a:t>ть</a:t>
            </a:r>
            <a:r>
              <a:rPr spc="20" dirty="0"/>
              <a:t> </a:t>
            </a:r>
            <a:r>
              <a:rPr spc="-185" dirty="0"/>
              <a:t>та</a:t>
            </a:r>
            <a:r>
              <a:rPr spc="-10" dirty="0"/>
              <a:t> </a:t>
            </a:r>
            <a:r>
              <a:rPr spc="-55" dirty="0"/>
              <a:t>дискрим</a:t>
            </a:r>
            <a:r>
              <a:rPr spc="-15" dirty="0"/>
              <a:t>і</a:t>
            </a:r>
            <a:r>
              <a:rPr spc="-130" dirty="0"/>
              <a:t>нац</a:t>
            </a:r>
            <a:r>
              <a:rPr spc="-45" dirty="0"/>
              <a:t>і</a:t>
            </a:r>
            <a:r>
              <a:rPr spc="145" dirty="0"/>
              <a:t>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956" y="1284547"/>
            <a:ext cx="1981835" cy="162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20" dirty="0">
                <a:solidFill>
                  <a:srgbClr val="DF7A17"/>
                </a:solidFill>
                <a:latin typeface="Arial"/>
                <a:cs typeface="Arial"/>
              </a:rPr>
              <a:t>Ц</a:t>
            </a:r>
            <a:r>
              <a:rPr sz="2200" spc="-25" dirty="0">
                <a:solidFill>
                  <a:srgbClr val="DF7A17"/>
                </a:solidFill>
                <a:latin typeface="Arial"/>
                <a:cs typeface="Arial"/>
              </a:rPr>
              <a:t>и</a:t>
            </a:r>
            <a:r>
              <a:rPr sz="2200" spc="-20" dirty="0">
                <a:solidFill>
                  <a:srgbClr val="DF7A17"/>
                </a:solidFill>
                <a:latin typeface="Arial"/>
                <a:cs typeface="Arial"/>
              </a:rPr>
              <a:t>ф</a:t>
            </a:r>
            <a:r>
              <a:rPr sz="2200" spc="-10" dirty="0">
                <a:solidFill>
                  <a:srgbClr val="DF7A17"/>
                </a:solidFill>
                <a:latin typeface="Arial"/>
                <a:cs typeface="Arial"/>
              </a:rPr>
              <a:t>рові</a:t>
            </a:r>
            <a:r>
              <a:rPr sz="2200" spc="15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DF7A17"/>
                </a:solidFill>
                <a:latin typeface="Arial"/>
                <a:cs typeface="Arial"/>
              </a:rPr>
              <a:t>права</a:t>
            </a:r>
            <a:r>
              <a:rPr sz="2200" spc="-10" dirty="0">
                <a:solidFill>
                  <a:srgbClr val="DF7A17"/>
                </a:solidFill>
                <a:latin typeface="Arial"/>
                <a:cs typeface="Arial"/>
              </a:rPr>
              <a:t> так</a:t>
            </a:r>
            <a:r>
              <a:rPr sz="2200" spc="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DF7A17"/>
                </a:solidFill>
                <a:latin typeface="Arial"/>
                <a:cs typeface="Arial"/>
              </a:rPr>
              <a:t>само важливі</a:t>
            </a:r>
            <a:r>
              <a:rPr sz="2200" spc="3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DF7A17"/>
                </a:solidFill>
                <a:latin typeface="Arial"/>
                <a:cs typeface="Arial"/>
              </a:rPr>
              <a:t>як</a:t>
            </a:r>
            <a:r>
              <a:rPr sz="2200" spc="-5" dirty="0">
                <a:solidFill>
                  <a:srgbClr val="DF7A17"/>
                </a:solidFill>
                <a:latin typeface="Arial"/>
                <a:cs typeface="Arial"/>
              </a:rPr>
              <a:t> і</a:t>
            </a:r>
            <a:r>
              <a:rPr sz="2200" spc="-15" dirty="0">
                <a:solidFill>
                  <a:srgbClr val="DF7A17"/>
                </a:solidFill>
                <a:latin typeface="Arial"/>
                <a:cs typeface="Arial"/>
              </a:rPr>
              <a:t> права констит</a:t>
            </a:r>
            <a:r>
              <a:rPr sz="2200" spc="-25" dirty="0">
                <a:solidFill>
                  <a:srgbClr val="DF7A17"/>
                </a:solidFill>
                <a:latin typeface="Arial"/>
                <a:cs typeface="Arial"/>
              </a:rPr>
              <a:t>у</a:t>
            </a:r>
            <a:r>
              <a:rPr sz="2200" spc="-10" dirty="0">
                <a:solidFill>
                  <a:srgbClr val="DF7A17"/>
                </a:solidFill>
                <a:latin typeface="Arial"/>
                <a:cs typeface="Arial"/>
              </a:rPr>
              <a:t>ційні...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0731" y="1193291"/>
            <a:ext cx="1434083" cy="1845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2059" y="1377696"/>
            <a:ext cx="2293619" cy="1147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0" y="3162300"/>
            <a:ext cx="1990344" cy="1667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7332" y="1211580"/>
            <a:ext cx="1822704" cy="1842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80" y="3182111"/>
            <a:ext cx="2071116" cy="1554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5979" y="3162300"/>
            <a:ext cx="2887979" cy="1624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3275"/>
              </a:lnSpc>
            </a:pPr>
            <a:r>
              <a:rPr spc="35" dirty="0"/>
              <a:t>Показ</a:t>
            </a:r>
            <a:r>
              <a:rPr spc="15" dirty="0"/>
              <a:t>ники</a:t>
            </a:r>
            <a:r>
              <a:rPr spc="5" dirty="0"/>
              <a:t> </a:t>
            </a:r>
            <a:r>
              <a:rPr spc="-130" dirty="0"/>
              <a:t>р</a:t>
            </a:r>
            <a:r>
              <a:rPr spc="-140" dirty="0"/>
              <a:t>о</a:t>
            </a:r>
            <a:r>
              <a:rPr spc="254" dirty="0"/>
              <a:t>з</a:t>
            </a:r>
            <a:r>
              <a:rPr spc="-20" dirty="0"/>
              <a:t>витку</a:t>
            </a:r>
            <a:r>
              <a:rPr dirty="0"/>
              <a:t> </a:t>
            </a:r>
            <a:r>
              <a:rPr spc="-190" dirty="0"/>
              <a:t>цифр</a:t>
            </a:r>
            <a:r>
              <a:rPr spc="-180" dirty="0"/>
              <a:t>о</a:t>
            </a:r>
            <a:r>
              <a:rPr spc="15" dirty="0"/>
              <a:t>в</a:t>
            </a:r>
            <a:r>
              <a:rPr spc="5" dirty="0"/>
              <a:t>о</a:t>
            </a:r>
            <a:r>
              <a:rPr spc="45" dirty="0"/>
              <a:t>ї</a:t>
            </a:r>
          </a:p>
          <a:p>
            <a:pPr marL="2540" algn="ctr">
              <a:lnSpc>
                <a:spcPts val="3225"/>
              </a:lnSpc>
            </a:pPr>
            <a:r>
              <a:rPr spc="50" dirty="0"/>
              <a:t>і</a:t>
            </a:r>
            <a:r>
              <a:rPr spc="-229" dirty="0"/>
              <a:t>нф</a:t>
            </a:r>
            <a:r>
              <a:rPr spc="-200" dirty="0"/>
              <a:t>р</a:t>
            </a:r>
            <a:r>
              <a:rPr spc="-135" dirty="0"/>
              <a:t>аструкту</a:t>
            </a:r>
            <a:r>
              <a:rPr spc="-160" dirty="0"/>
              <a:t>р</a:t>
            </a:r>
            <a:r>
              <a:rPr spc="-20" dirty="0"/>
              <a:t>и</a:t>
            </a:r>
            <a:r>
              <a:rPr spc="25" dirty="0"/>
              <a:t> </a:t>
            </a:r>
            <a:r>
              <a:rPr spc="-95" dirty="0"/>
              <a:t>до</a:t>
            </a:r>
            <a:r>
              <a:rPr spc="5" dirty="0"/>
              <a:t> </a:t>
            </a:r>
            <a:r>
              <a:rPr spc="-20" dirty="0"/>
              <a:t>20</a:t>
            </a:r>
            <a:r>
              <a:rPr spc="-15" dirty="0"/>
              <a:t>2</a:t>
            </a:r>
            <a:r>
              <a:rPr spc="-20" dirty="0"/>
              <a:t>0</a:t>
            </a:r>
          </a:p>
        </p:txBody>
      </p:sp>
      <p:sp>
        <p:nvSpPr>
          <p:cNvPr id="4" name="object 4"/>
          <p:cNvSpPr/>
          <p:nvPr/>
        </p:nvSpPr>
        <p:spPr>
          <a:xfrm>
            <a:off x="1581911" y="3764279"/>
            <a:ext cx="1283208" cy="1077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5768" y="1865376"/>
            <a:ext cx="1882139" cy="2252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97555" y="3890435"/>
            <a:ext cx="3627754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2200" b="1" spc="-15" dirty="0">
                <a:solidFill>
                  <a:srgbClr val="DF7A17"/>
                </a:solidFill>
                <a:latin typeface="Arial"/>
                <a:cs typeface="Arial"/>
              </a:rPr>
              <a:t>7</a:t>
            </a:r>
            <a:r>
              <a:rPr sz="2200" b="1" spc="-5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DF7A17"/>
                </a:solidFill>
                <a:latin typeface="Arial"/>
                <a:cs typeface="Arial"/>
              </a:rPr>
              <a:t>із</a:t>
            </a:r>
            <a:r>
              <a:rPr sz="2200" b="1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DF7A17"/>
                </a:solidFill>
                <a:latin typeface="Arial"/>
                <a:cs typeface="Arial"/>
              </a:rPr>
              <a:t>10</a:t>
            </a:r>
            <a:r>
              <a:rPr sz="2200" b="1" spc="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оволодінь</a:t>
            </a:r>
            <a:r>
              <a:rPr sz="1800" spc="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юч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ні</a:t>
            </a:r>
            <a:endParaRPr sz="1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5"/>
              </a:spcBef>
            </a:pP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висок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шви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кісного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Інте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нет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4367" y="1774372"/>
            <a:ext cx="13950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DF7A17"/>
                </a:solidFill>
                <a:latin typeface="Arial"/>
                <a:cs typeface="Arial"/>
              </a:rPr>
              <a:t>15</a:t>
            </a:r>
            <a:r>
              <a:rPr sz="1800" b="1" spc="-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F7A17"/>
                </a:solidFill>
                <a:latin typeface="Arial"/>
                <a:cs typeface="Arial"/>
              </a:rPr>
              <a:t>млн.</a:t>
            </a:r>
            <a:r>
              <a:rPr sz="1800" b="1" spc="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F7A17"/>
                </a:solidFill>
                <a:latin typeface="Arial"/>
                <a:cs typeface="Arial"/>
              </a:rPr>
              <a:t>осіб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7058" y="2024442"/>
            <a:ext cx="137858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ькі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ть</a:t>
            </a:r>
            <a:endParaRPr sz="18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ко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ист</a:t>
            </a:r>
            <a:r>
              <a:rPr sz="1800" spc="-2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вач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marL="486409" marR="5080" indent="-29209" algn="r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Інте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нет вир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а вт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ичі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979" y="2724911"/>
            <a:ext cx="920495" cy="978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6571" y="3096957"/>
            <a:ext cx="301879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Визна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че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но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ара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кте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истики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spc="-2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ги</a:t>
            </a:r>
            <a:r>
              <a:rPr sz="1800" spc="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СД</a:t>
            </a:r>
            <a:r>
              <a:rPr sz="1800" spc="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(30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Мбіт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/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+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280" y="2915340"/>
            <a:ext cx="1266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DF7A17"/>
                </a:solidFill>
                <a:latin typeface="Arial"/>
                <a:cs typeface="Arial"/>
              </a:rPr>
              <a:t>5 млн.</a:t>
            </a:r>
            <a:r>
              <a:rPr sz="1800" b="1" spc="-5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F7A17"/>
                </a:solidFill>
                <a:latin typeface="Arial"/>
                <a:cs typeface="Arial"/>
              </a:rPr>
              <a:t>осіб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0020" y="1663628"/>
            <a:ext cx="15125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ці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нальн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0020" y="1925628"/>
            <a:ext cx="237934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бр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банд 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ан (Ш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Д) визна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ч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ає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елі та ет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пи його р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зб</a:t>
            </a:r>
            <a:r>
              <a:rPr sz="18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ови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8140" y="1586483"/>
            <a:ext cx="2202180" cy="1194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744">
              <a:lnSpc>
                <a:spcPts val="3310"/>
              </a:lnSpc>
            </a:pPr>
            <a:r>
              <a:rPr spc="35" dirty="0"/>
              <a:t>Показ</a:t>
            </a:r>
            <a:r>
              <a:rPr spc="15" dirty="0"/>
              <a:t>ники</a:t>
            </a:r>
            <a:r>
              <a:rPr spc="5" dirty="0"/>
              <a:t> </a:t>
            </a:r>
            <a:r>
              <a:rPr spc="-130" dirty="0"/>
              <a:t>р</a:t>
            </a:r>
            <a:r>
              <a:rPr spc="-140" dirty="0"/>
              <a:t>о</a:t>
            </a:r>
            <a:r>
              <a:rPr spc="254" dirty="0"/>
              <a:t>з</a:t>
            </a:r>
            <a:r>
              <a:rPr spc="-20" dirty="0"/>
              <a:t>витку</a:t>
            </a:r>
            <a:r>
              <a:rPr dirty="0"/>
              <a:t> </a:t>
            </a:r>
            <a:r>
              <a:rPr spc="-190" dirty="0"/>
              <a:t>цифр</a:t>
            </a:r>
            <a:r>
              <a:rPr spc="-180" dirty="0"/>
              <a:t>о</a:t>
            </a:r>
            <a:r>
              <a:rPr spc="15" dirty="0"/>
              <a:t>в</a:t>
            </a:r>
            <a:r>
              <a:rPr spc="5" dirty="0"/>
              <a:t>о</a:t>
            </a:r>
            <a:r>
              <a:rPr spc="45" dirty="0"/>
              <a:t>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9498" y="856132"/>
            <a:ext cx="426656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10"/>
              </a:lnSpc>
            </a:pPr>
            <a:r>
              <a:rPr sz="2800" b="1" spc="50" dirty="0">
                <a:latin typeface="Century Gothic"/>
                <a:cs typeface="Century Gothic"/>
              </a:rPr>
              <a:t>і</a:t>
            </a:r>
            <a:r>
              <a:rPr sz="2800" b="1" spc="-229" dirty="0">
                <a:latin typeface="Century Gothic"/>
                <a:cs typeface="Century Gothic"/>
              </a:rPr>
              <a:t>нф</a:t>
            </a:r>
            <a:r>
              <a:rPr sz="2800" b="1" spc="-200" dirty="0">
                <a:latin typeface="Century Gothic"/>
                <a:cs typeface="Century Gothic"/>
              </a:rPr>
              <a:t>р</a:t>
            </a:r>
            <a:r>
              <a:rPr sz="2800" b="1" spc="-135" dirty="0">
                <a:latin typeface="Century Gothic"/>
                <a:cs typeface="Century Gothic"/>
              </a:rPr>
              <a:t>аструкту</a:t>
            </a:r>
            <a:r>
              <a:rPr sz="2800" b="1" spc="-160" dirty="0">
                <a:latin typeface="Century Gothic"/>
                <a:cs typeface="Century Gothic"/>
              </a:rPr>
              <a:t>р</a:t>
            </a:r>
            <a:r>
              <a:rPr sz="2800" b="1" spc="-20" dirty="0">
                <a:latin typeface="Century Gothic"/>
                <a:cs typeface="Century Gothic"/>
              </a:rPr>
              <a:t>и</a:t>
            </a:r>
            <a:r>
              <a:rPr sz="2800" b="1" spc="25" dirty="0">
                <a:latin typeface="Century Gothic"/>
                <a:cs typeface="Century Gothic"/>
              </a:rPr>
              <a:t> </a:t>
            </a:r>
            <a:r>
              <a:rPr sz="2800" b="1" spc="-95" dirty="0">
                <a:latin typeface="Century Gothic"/>
                <a:cs typeface="Century Gothic"/>
              </a:rPr>
              <a:t>до</a:t>
            </a:r>
            <a:r>
              <a:rPr sz="2800" b="1" spc="5" dirty="0">
                <a:latin typeface="Century Gothic"/>
                <a:cs typeface="Century Gothic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20</a:t>
            </a:r>
            <a:r>
              <a:rPr sz="2800" b="1" spc="-15" dirty="0">
                <a:latin typeface="Century Gothic"/>
                <a:cs typeface="Century Gothic"/>
              </a:rPr>
              <a:t>2</a:t>
            </a:r>
            <a:r>
              <a:rPr sz="2800" b="1" spc="-20" dirty="0">
                <a:latin typeface="Century Gothic"/>
                <a:cs typeface="Century Gothic"/>
              </a:rPr>
              <a:t>0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8541" y="3946390"/>
            <a:ext cx="371919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5210" marR="6985" indent="-1033144">
              <a:lnSpc>
                <a:spcPct val="91000"/>
              </a:lnSpc>
              <a:tabLst>
                <a:tab pos="1259840" algn="l"/>
              </a:tabLst>
            </a:pPr>
            <a:r>
              <a:rPr sz="5250" spc="-7" baseline="-30158" dirty="0">
                <a:solidFill>
                  <a:srgbClr val="DF7A17"/>
                </a:solidFill>
                <a:latin typeface="Arial"/>
                <a:cs typeface="Arial"/>
              </a:rPr>
              <a:t>95</a:t>
            </a:r>
            <a:r>
              <a:rPr sz="5250" baseline="-30158" dirty="0">
                <a:solidFill>
                  <a:srgbClr val="DF7A17"/>
                </a:solidFill>
                <a:latin typeface="Arial"/>
                <a:cs typeface="Arial"/>
              </a:rPr>
              <a:t>%		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За</a:t>
            </a:r>
            <a:r>
              <a:rPr sz="1600" spc="-2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ладів</a:t>
            </a:r>
            <a:r>
              <a:rPr sz="1600" spc="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обс</a:t>
            </a:r>
            <a:r>
              <a:rPr sz="1600" spc="-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600" spc="-3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гов</a:t>
            </a:r>
            <a:r>
              <a:rPr sz="1600" spc="-3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ва</a:t>
            </a:r>
            <a:r>
              <a:rPr sz="1600" spc="-15" dirty="0">
                <a:solidFill>
                  <a:srgbClr val="3981B9"/>
                </a:solidFill>
                <a:latin typeface="Arial"/>
                <a:cs typeface="Arial"/>
              </a:rPr>
              <a:t>нн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я гро</a:t>
            </a:r>
            <a:r>
              <a:rPr sz="1600" spc="-2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адсь</a:t>
            </a:r>
            <a:r>
              <a:rPr sz="1600" spc="-2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ості</a:t>
            </a:r>
            <a:r>
              <a:rPr sz="1600" spc="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–</a:t>
            </a:r>
            <a:r>
              <a:rPr sz="1600" spc="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безготівкові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розрах</a:t>
            </a:r>
            <a:r>
              <a:rPr sz="1600" spc="-3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8532" y="1347216"/>
            <a:ext cx="3003804" cy="2395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86804" y="2497929"/>
            <a:ext cx="1923414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</a:pPr>
            <a:r>
              <a:rPr sz="1600" spc="-2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3981B9"/>
                </a:solidFill>
                <a:latin typeface="Arial"/>
                <a:cs typeface="Arial"/>
              </a:rPr>
              <a:t>б</a:t>
            </a:r>
            <a:r>
              <a:rPr sz="1600" dirty="0">
                <a:solidFill>
                  <a:srgbClr val="3981B9"/>
                </a:solidFill>
                <a:latin typeface="Arial"/>
                <a:cs typeface="Arial"/>
              </a:rPr>
              <a:t>’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єм</a:t>
            </a:r>
            <a:r>
              <a:rPr sz="1600" spc="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безготівкових операцій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73" y="1813643"/>
            <a:ext cx="128524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>
                <a:solidFill>
                  <a:srgbClr val="DF7A17"/>
                </a:solidFill>
                <a:latin typeface="Arial"/>
                <a:cs typeface="Arial"/>
              </a:rPr>
              <a:t>99</a:t>
            </a:r>
            <a:r>
              <a:rPr sz="3500" spc="-15" dirty="0">
                <a:solidFill>
                  <a:srgbClr val="DF7A17"/>
                </a:solidFill>
                <a:latin typeface="Arial"/>
                <a:cs typeface="Arial"/>
              </a:rPr>
              <a:t>,</a:t>
            </a:r>
            <a:r>
              <a:rPr sz="3500" spc="-5" dirty="0">
                <a:solidFill>
                  <a:srgbClr val="DF7A17"/>
                </a:solidFill>
                <a:latin typeface="Arial"/>
                <a:cs typeface="Arial"/>
              </a:rPr>
              <a:t>9</a:t>
            </a:r>
            <a:r>
              <a:rPr sz="3500" dirty="0">
                <a:solidFill>
                  <a:srgbClr val="DF7A17"/>
                </a:solidFill>
                <a:latin typeface="Arial"/>
                <a:cs typeface="Arial"/>
              </a:rPr>
              <a:t>%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2611" y="1778189"/>
            <a:ext cx="2630170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9790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800" spc="-15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дян</a:t>
            </a:r>
            <a:r>
              <a:rPr sz="1800" spc="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800" spc="-15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ю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ь циф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ову іденти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икац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(citiz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981B9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-car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ID...)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3990" y="3188682"/>
            <a:ext cx="47688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5702" y="1913348"/>
            <a:ext cx="47688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3981B9"/>
                </a:solidFill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437" y="3932711"/>
            <a:ext cx="359727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Високо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ви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кісний</a:t>
            </a:r>
            <a:r>
              <a:rPr sz="18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Інте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нет</a:t>
            </a:r>
            <a:r>
              <a:rPr sz="1800" spc="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у нов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б</a:t>
            </a:r>
            <a:r>
              <a:rPr sz="1800" spc="-3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довах</a:t>
            </a:r>
            <a:r>
              <a:rPr sz="1800" spc="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та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кв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ар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тир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х - 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ж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ий</a:t>
            </a:r>
            <a:r>
              <a:rPr sz="18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б</a:t>
            </a:r>
            <a:r>
              <a:rPr sz="1800" spc="-2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івельний</a:t>
            </a:r>
            <a:r>
              <a:rPr sz="1800" spc="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стан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43471" y="1623060"/>
            <a:ext cx="1734820" cy="676910"/>
          </a:xfrm>
          <a:custGeom>
            <a:avLst/>
            <a:gdLst/>
            <a:ahLst/>
            <a:cxnLst/>
            <a:rect l="l" t="t" r="r" b="b"/>
            <a:pathLst>
              <a:path w="1734820" h="676910">
                <a:moveTo>
                  <a:pt x="0" y="676656"/>
                </a:moveTo>
                <a:lnTo>
                  <a:pt x="1734312" y="676656"/>
                </a:lnTo>
                <a:lnTo>
                  <a:pt x="1734312" y="0"/>
                </a:lnTo>
                <a:lnTo>
                  <a:pt x="0" y="0"/>
                </a:lnTo>
                <a:lnTo>
                  <a:pt x="0" y="676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06082" y="1763986"/>
            <a:ext cx="142367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>
                <a:solidFill>
                  <a:srgbClr val="DF7A17"/>
                </a:solidFill>
                <a:latin typeface="Arial"/>
                <a:cs typeface="Arial"/>
              </a:rPr>
              <a:t>+500%</a:t>
            </a:r>
            <a:endParaRPr sz="3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6240" y="2927604"/>
            <a:ext cx="1379219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54454" y="3125803"/>
            <a:ext cx="3628390" cy="5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4</a:t>
            </a:r>
            <a:r>
              <a:rPr sz="1800" i="1" baseline="25462" dirty="0">
                <a:solidFill>
                  <a:srgbClr val="DF7A17"/>
                </a:solidFill>
                <a:latin typeface="Arial"/>
                <a:cs typeface="Arial"/>
              </a:rPr>
              <a:t>th</a:t>
            </a:r>
            <a:r>
              <a:rPr sz="1800" i="1" spc="240" baseline="25462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UTI</a:t>
            </a: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ITY: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газ,</a:t>
            </a: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елек</a:t>
            </a:r>
            <a:r>
              <a:rPr sz="1800" i="1" spc="-15" dirty="0">
                <a:solidFill>
                  <a:srgbClr val="DF7A17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р</a:t>
            </a: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и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ка,</a:t>
            </a:r>
            <a:r>
              <a:rPr sz="1800" i="1" spc="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в</a:t>
            </a: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да,</a:t>
            </a:r>
            <a:r>
              <a:rPr sz="1800" i="1" spc="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б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р</a:t>
            </a: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дб</a:t>
            </a:r>
            <a:r>
              <a:rPr sz="1800" i="1" spc="-10" dirty="0">
                <a:solidFill>
                  <a:srgbClr val="DF7A17"/>
                </a:solidFill>
                <a:latin typeface="Arial"/>
                <a:cs typeface="Arial"/>
              </a:rPr>
              <a:t>а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нд.</a:t>
            </a:r>
            <a:r>
              <a:rPr sz="1800" i="1" spc="5" dirty="0">
                <a:solidFill>
                  <a:srgbClr val="DF7A17"/>
                </a:solidFill>
                <a:latin typeface="Arial"/>
                <a:cs typeface="Arial"/>
              </a:rPr>
              <a:t>.</a:t>
            </a:r>
            <a:r>
              <a:rPr sz="1800" i="1" dirty="0">
                <a:solidFill>
                  <a:srgbClr val="DF7A17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744">
              <a:lnSpc>
                <a:spcPts val="3310"/>
              </a:lnSpc>
            </a:pPr>
            <a:r>
              <a:rPr spc="35" dirty="0"/>
              <a:t>Показ</a:t>
            </a:r>
            <a:r>
              <a:rPr spc="15" dirty="0"/>
              <a:t>ники</a:t>
            </a:r>
            <a:r>
              <a:rPr spc="5" dirty="0"/>
              <a:t> </a:t>
            </a:r>
            <a:r>
              <a:rPr spc="-130" dirty="0"/>
              <a:t>р</a:t>
            </a:r>
            <a:r>
              <a:rPr spc="-140" dirty="0"/>
              <a:t>о</a:t>
            </a:r>
            <a:r>
              <a:rPr spc="254" dirty="0"/>
              <a:t>з</a:t>
            </a:r>
            <a:r>
              <a:rPr spc="-20" dirty="0"/>
              <a:t>витку</a:t>
            </a:r>
            <a:r>
              <a:rPr dirty="0"/>
              <a:t> </a:t>
            </a:r>
            <a:r>
              <a:rPr spc="-190" dirty="0"/>
              <a:t>цифр</a:t>
            </a:r>
            <a:r>
              <a:rPr spc="-180" dirty="0"/>
              <a:t>о</a:t>
            </a:r>
            <a:r>
              <a:rPr spc="15" dirty="0"/>
              <a:t>в</a:t>
            </a:r>
            <a:r>
              <a:rPr spc="5" dirty="0"/>
              <a:t>о</a:t>
            </a:r>
            <a:r>
              <a:rPr spc="45" dirty="0"/>
              <a:t>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780" y="1117478"/>
            <a:ext cx="426656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10"/>
              </a:lnSpc>
            </a:pPr>
            <a:r>
              <a:rPr sz="2800" b="1" spc="50" dirty="0">
                <a:latin typeface="Century Gothic"/>
                <a:cs typeface="Century Gothic"/>
              </a:rPr>
              <a:t>і</a:t>
            </a:r>
            <a:r>
              <a:rPr sz="2800" b="1" spc="-229" dirty="0">
                <a:latin typeface="Century Gothic"/>
                <a:cs typeface="Century Gothic"/>
              </a:rPr>
              <a:t>нф</a:t>
            </a:r>
            <a:r>
              <a:rPr sz="2800" b="1" spc="-200" dirty="0">
                <a:latin typeface="Century Gothic"/>
                <a:cs typeface="Century Gothic"/>
              </a:rPr>
              <a:t>р</a:t>
            </a:r>
            <a:r>
              <a:rPr sz="2800" b="1" spc="-135" dirty="0">
                <a:latin typeface="Century Gothic"/>
                <a:cs typeface="Century Gothic"/>
              </a:rPr>
              <a:t>аструкту</a:t>
            </a:r>
            <a:r>
              <a:rPr sz="2800" b="1" spc="-160" dirty="0">
                <a:latin typeface="Century Gothic"/>
                <a:cs typeface="Century Gothic"/>
              </a:rPr>
              <a:t>р</a:t>
            </a:r>
            <a:r>
              <a:rPr sz="2800" b="1" spc="-20" dirty="0">
                <a:latin typeface="Century Gothic"/>
                <a:cs typeface="Century Gothic"/>
              </a:rPr>
              <a:t>и</a:t>
            </a:r>
            <a:r>
              <a:rPr sz="2800" b="1" spc="25" dirty="0">
                <a:latin typeface="Century Gothic"/>
                <a:cs typeface="Century Gothic"/>
              </a:rPr>
              <a:t> </a:t>
            </a:r>
            <a:r>
              <a:rPr sz="2800" b="1" spc="-95" dirty="0">
                <a:latin typeface="Century Gothic"/>
                <a:cs typeface="Century Gothic"/>
              </a:rPr>
              <a:t>до</a:t>
            </a:r>
            <a:r>
              <a:rPr sz="2800" b="1" spc="5" dirty="0">
                <a:latin typeface="Century Gothic"/>
                <a:cs typeface="Century Gothic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20</a:t>
            </a:r>
            <a:r>
              <a:rPr sz="2800" b="1" spc="-15" dirty="0">
                <a:latin typeface="Century Gothic"/>
                <a:cs typeface="Century Gothic"/>
              </a:rPr>
              <a:t>2</a:t>
            </a:r>
            <a:r>
              <a:rPr sz="2800" b="1" spc="-20" dirty="0">
                <a:latin typeface="Century Gothic"/>
                <a:cs typeface="Century Gothic"/>
              </a:rPr>
              <a:t>0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17892" y="2798064"/>
            <a:ext cx="1229868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1224" y="3072383"/>
            <a:ext cx="1432560" cy="879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04890" y="1774357"/>
            <a:ext cx="255905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014" algn="r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національні</a:t>
            </a:r>
            <a:r>
              <a:rPr sz="1400" spc="-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енергоефе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кт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вні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ере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ж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я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ідтри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ки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рое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тів 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нтерн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ет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речей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у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рав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іння сенсора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и,</a:t>
            </a:r>
            <a:r>
              <a:rPr sz="1400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датчи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еле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ет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ією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363" y="1688472"/>
            <a:ext cx="2392680" cy="111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DF7A17"/>
                </a:solidFill>
                <a:latin typeface="Arial"/>
                <a:cs typeface="Arial"/>
              </a:rPr>
              <a:t>3 млрд</a:t>
            </a:r>
            <a:r>
              <a:rPr sz="3000" spc="-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DF7A17"/>
                </a:solidFill>
                <a:latin typeface="Arial"/>
                <a:cs typeface="Arial"/>
              </a:rPr>
              <a:t>до</a:t>
            </a:r>
            <a:r>
              <a:rPr sz="3000" spc="5" dirty="0">
                <a:solidFill>
                  <a:srgbClr val="DF7A17"/>
                </a:solidFill>
                <a:latin typeface="Arial"/>
                <a:cs typeface="Arial"/>
              </a:rPr>
              <a:t>л</a:t>
            </a:r>
            <a:r>
              <a:rPr sz="3000" dirty="0">
                <a:solidFill>
                  <a:srgbClr val="DF7A17"/>
                </a:solidFill>
                <a:latin typeface="Arial"/>
                <a:cs typeface="Arial"/>
              </a:rPr>
              <a:t>л.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Об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’єм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ват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інвес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цій у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сфе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об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до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и ц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 інфр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стр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кт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6201" y="3247531"/>
            <a:ext cx="265366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spc="-7" baseline="-18518" dirty="0">
                <a:solidFill>
                  <a:srgbClr val="DF7A17"/>
                </a:solidFill>
                <a:latin typeface="Arial"/>
                <a:cs typeface="Arial"/>
              </a:rPr>
              <a:t>98</a:t>
            </a:r>
            <a:r>
              <a:rPr sz="4500" baseline="-18518" dirty="0">
                <a:solidFill>
                  <a:srgbClr val="DF7A17"/>
                </a:solidFill>
                <a:latin typeface="Arial"/>
                <a:cs typeface="Arial"/>
              </a:rPr>
              <a:t>%</a:t>
            </a:r>
            <a:r>
              <a:rPr sz="4500" spc="-225" baseline="-18518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сел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щ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лючено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1927" y="3648824"/>
            <a:ext cx="212788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ф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со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аного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ШС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 та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80%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окр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то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обільним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8659" y="3626017"/>
            <a:ext cx="160655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85" algn="r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автом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більних</a:t>
            </a:r>
            <a:r>
              <a:rPr sz="1400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marL="12700" marR="5080" indent="595630" algn="r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заліз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чн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агі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трал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й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окр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то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обільним</a:t>
            </a:r>
            <a:endParaRPr sz="1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Ш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 (3-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4G)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9759" y="3659620"/>
            <a:ext cx="78930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DF7A17"/>
                </a:solidFill>
                <a:latin typeface="Arial"/>
                <a:cs typeface="Arial"/>
              </a:rPr>
              <a:t>90%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0725" y="1747273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DF7A17"/>
                </a:solidFill>
                <a:latin typeface="Arial"/>
                <a:cs typeface="Arial"/>
              </a:rPr>
              <a:t>2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6269" y="1747273"/>
            <a:ext cx="1696085" cy="128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DF7A17"/>
                </a:solidFill>
                <a:latin typeface="Arial"/>
                <a:cs typeface="Arial"/>
              </a:rPr>
              <a:t>+300%</a:t>
            </a:r>
            <a:endParaRPr sz="3000">
              <a:latin typeface="Arial"/>
              <a:cs typeface="Arial"/>
            </a:endParaRPr>
          </a:p>
          <a:p>
            <a:pPr marL="72390" marR="5080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Зро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тан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я вн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трішнього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нку еле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тронної ко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ерції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667" y="4134703"/>
            <a:ext cx="449580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онт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оде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нізація</a:t>
            </a:r>
            <a:r>
              <a:rPr sz="1400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дер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ж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авних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інфр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стр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кт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– 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рог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,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лі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ї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ж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та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ос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-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з</a:t>
            </a:r>
            <a:r>
              <a:rPr sz="1400" b="1" spc="-10" dirty="0">
                <a:solidFill>
                  <a:srgbClr val="DF7A17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к</a:t>
            </a:r>
            <a:r>
              <a:rPr sz="1400" b="1" spc="-10" dirty="0">
                <a:solidFill>
                  <a:srgbClr val="DF7A17"/>
                </a:solidFill>
                <a:latin typeface="Arial"/>
                <a:cs typeface="Arial"/>
              </a:rPr>
              <a:t>л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DF7A17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ка</a:t>
            </a:r>
            <a:r>
              <a:rPr sz="1400" b="1" spc="-35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О</a:t>
            </a:r>
            <a:r>
              <a:rPr sz="1400" b="1" spc="-10" dirty="0">
                <a:solidFill>
                  <a:srgbClr val="DF7A17"/>
                </a:solidFill>
                <a:latin typeface="Arial"/>
                <a:cs typeface="Arial"/>
              </a:rPr>
              <a:t>ПТ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DF7A17"/>
                </a:solidFill>
                <a:latin typeface="Arial"/>
                <a:cs typeface="Arial"/>
              </a:rPr>
              <a:t>ЧН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ИХ каналів</a:t>
            </a:r>
            <a:r>
              <a:rPr sz="1400" b="1" spc="-3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ОБО</a:t>
            </a:r>
            <a:r>
              <a:rPr sz="1400" b="1" spc="-5" dirty="0">
                <a:solidFill>
                  <a:srgbClr val="DF7A17"/>
                </a:solidFill>
                <a:latin typeface="Arial"/>
                <a:cs typeface="Arial"/>
              </a:rPr>
              <a:t>В</a:t>
            </a:r>
            <a:r>
              <a:rPr sz="1400" b="1" spc="5" dirty="0">
                <a:solidFill>
                  <a:srgbClr val="DF7A17"/>
                </a:solidFill>
                <a:latin typeface="Arial"/>
                <a:cs typeface="Arial"/>
              </a:rPr>
              <a:t>’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Я</a:t>
            </a:r>
            <a:r>
              <a:rPr sz="1400" b="1" spc="-5" dirty="0">
                <a:solidFill>
                  <a:srgbClr val="DF7A17"/>
                </a:solidFill>
                <a:latin typeface="Arial"/>
                <a:cs typeface="Arial"/>
              </a:rPr>
              <a:t>ЗК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О</a:t>
            </a:r>
            <a:r>
              <a:rPr sz="1400" b="1" spc="-10" dirty="0">
                <a:solidFill>
                  <a:srgbClr val="DF7A17"/>
                </a:solidFill>
                <a:latin typeface="Arial"/>
                <a:cs typeface="Arial"/>
              </a:rPr>
              <a:t>В</a:t>
            </a:r>
            <a:r>
              <a:rPr sz="1400" b="1" spc="-45" dirty="0">
                <a:solidFill>
                  <a:srgbClr val="DF7A17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DF7A17"/>
                </a:solidFill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7929" y="699643"/>
            <a:ext cx="57086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75"/>
              </a:lnSpc>
            </a:pPr>
            <a:r>
              <a:rPr sz="2800" b="1" spc="35" dirty="0" err="1">
                <a:latin typeface="Century Gothic"/>
                <a:cs typeface="Century Gothic"/>
              </a:rPr>
              <a:t>Показ</a:t>
            </a:r>
            <a:r>
              <a:rPr sz="2800" b="1" spc="15" dirty="0" err="1">
                <a:latin typeface="Century Gothic"/>
                <a:cs typeface="Century Gothic"/>
              </a:rPr>
              <a:t>ники</a:t>
            </a:r>
            <a:r>
              <a:rPr sz="2800" b="1" spc="5" dirty="0">
                <a:latin typeface="Century Gothic"/>
                <a:cs typeface="Century Gothic"/>
              </a:rPr>
              <a:t> </a:t>
            </a:r>
            <a:r>
              <a:rPr sz="2800" b="1" spc="-190" dirty="0" err="1" smtClean="0">
                <a:latin typeface="Century Gothic"/>
                <a:cs typeface="Century Gothic"/>
              </a:rPr>
              <a:t>цифр</a:t>
            </a:r>
            <a:r>
              <a:rPr sz="2800" b="1" spc="-180" dirty="0" err="1" smtClean="0">
                <a:latin typeface="Century Gothic"/>
                <a:cs typeface="Century Gothic"/>
              </a:rPr>
              <a:t>о</a:t>
            </a:r>
            <a:r>
              <a:rPr sz="2800" b="1" spc="100" dirty="0" err="1" smtClean="0">
                <a:latin typeface="Century Gothic"/>
                <a:cs typeface="Century Gothic"/>
              </a:rPr>
              <a:t>в</a:t>
            </a:r>
            <a:r>
              <a:rPr sz="2800" b="1" spc="50" dirty="0" err="1" smtClean="0">
                <a:latin typeface="Century Gothic"/>
                <a:cs typeface="Century Gothic"/>
              </a:rPr>
              <a:t>і</a:t>
            </a:r>
            <a:r>
              <a:rPr lang="uk-UA" sz="2800" b="1" spc="254" dirty="0">
                <a:latin typeface="Century Gothic"/>
                <a:cs typeface="Century Gothic"/>
              </a:rPr>
              <a:t>з</a:t>
            </a:r>
            <a:r>
              <a:rPr sz="2800" b="1" spc="-190" dirty="0" err="1" smtClean="0">
                <a:latin typeface="Century Gothic"/>
                <a:cs typeface="Century Gothic"/>
              </a:rPr>
              <a:t>ац</a:t>
            </a:r>
            <a:r>
              <a:rPr sz="2800" b="1" spc="-60" dirty="0" err="1" smtClean="0">
                <a:latin typeface="Century Gothic"/>
                <a:cs typeface="Century Gothic"/>
              </a:rPr>
              <a:t>і</a:t>
            </a:r>
            <a:r>
              <a:rPr sz="2800" b="1" spc="45" dirty="0" err="1" smtClean="0">
                <a:latin typeface="Century Gothic"/>
                <a:cs typeface="Century Gothic"/>
              </a:rPr>
              <a:t>ї</a:t>
            </a:r>
            <a:r>
              <a:rPr sz="2800" b="1" spc="25" dirty="0" smtClean="0">
                <a:latin typeface="Century Gothic"/>
                <a:cs typeface="Century Gothic"/>
              </a:rPr>
              <a:t> </a:t>
            </a:r>
            <a:r>
              <a:rPr sz="2800" b="1" spc="50" dirty="0">
                <a:latin typeface="Century Gothic"/>
                <a:cs typeface="Century Gothic"/>
              </a:rPr>
              <a:t>бі</a:t>
            </a:r>
            <a:r>
              <a:rPr sz="2800" b="1" spc="60" dirty="0">
                <a:latin typeface="Century Gothic"/>
                <a:cs typeface="Century Gothic"/>
              </a:rPr>
              <a:t>з</a:t>
            </a:r>
            <a:r>
              <a:rPr sz="2800" b="1" spc="-155" dirty="0">
                <a:latin typeface="Century Gothic"/>
                <a:cs typeface="Century Gothic"/>
              </a:rPr>
              <a:t>несу</a:t>
            </a:r>
            <a:endParaRPr sz="2800" dirty="0">
              <a:latin typeface="Century Gothic"/>
              <a:cs typeface="Century Gothic"/>
            </a:endParaRPr>
          </a:p>
          <a:p>
            <a:pPr algn="ctr">
              <a:lnSpc>
                <a:spcPts val="3275"/>
              </a:lnSpc>
            </a:pPr>
            <a:r>
              <a:rPr sz="2800" b="1" spc="-185" dirty="0">
                <a:latin typeface="Century Gothic"/>
                <a:cs typeface="Century Gothic"/>
              </a:rPr>
              <a:t>та </a:t>
            </a:r>
            <a:r>
              <a:rPr sz="2800" b="1" spc="-110" dirty="0">
                <a:latin typeface="Century Gothic"/>
                <a:cs typeface="Century Gothic"/>
              </a:rPr>
              <a:t>пр</a:t>
            </a:r>
            <a:r>
              <a:rPr sz="2800" b="1" spc="-125" dirty="0">
                <a:latin typeface="Century Gothic"/>
                <a:cs typeface="Century Gothic"/>
              </a:rPr>
              <a:t>о</a:t>
            </a:r>
            <a:r>
              <a:rPr sz="2800" b="1" spc="-35" dirty="0">
                <a:latin typeface="Century Gothic"/>
                <a:cs typeface="Century Gothic"/>
              </a:rPr>
              <a:t>мислов</a:t>
            </a:r>
            <a:r>
              <a:rPr sz="2800" b="1" spc="-55" dirty="0">
                <a:latin typeface="Century Gothic"/>
                <a:cs typeface="Century Gothic"/>
              </a:rPr>
              <a:t>о</a:t>
            </a:r>
            <a:r>
              <a:rPr sz="2800" b="1" spc="-80" dirty="0">
                <a:latin typeface="Century Gothic"/>
                <a:cs typeface="Century Gothic"/>
              </a:rPr>
              <a:t>сті</a:t>
            </a:r>
            <a:r>
              <a:rPr sz="2800" b="1" spc="30" dirty="0">
                <a:latin typeface="Century Gothic"/>
                <a:cs typeface="Century Gothic"/>
              </a:rPr>
              <a:t> </a:t>
            </a:r>
            <a:r>
              <a:rPr sz="2800" b="1" spc="-95" dirty="0">
                <a:latin typeface="Century Gothic"/>
                <a:cs typeface="Century Gothic"/>
              </a:rPr>
              <a:t>до</a:t>
            </a:r>
            <a:r>
              <a:rPr sz="2800" b="1" spc="-5" dirty="0">
                <a:latin typeface="Century Gothic"/>
                <a:cs typeface="Century Gothic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20</a:t>
            </a:r>
            <a:r>
              <a:rPr sz="2800" b="1" spc="-15" dirty="0">
                <a:latin typeface="Century Gothic"/>
                <a:cs typeface="Century Gothic"/>
              </a:rPr>
              <a:t>2</a:t>
            </a:r>
            <a:r>
              <a:rPr sz="2800" b="1" spc="-20" dirty="0">
                <a:latin typeface="Century Gothic"/>
                <a:cs typeface="Century Gothic"/>
              </a:rPr>
              <a:t>0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8930" y="3792808"/>
            <a:ext cx="114554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DF7A17"/>
                </a:solidFill>
                <a:latin typeface="Arial"/>
                <a:cs typeface="Arial"/>
              </a:rPr>
              <a:t>8</a:t>
            </a:r>
            <a:r>
              <a:rPr sz="4400" spc="-5" dirty="0">
                <a:solidFill>
                  <a:srgbClr val="DF7A17"/>
                </a:solidFill>
                <a:latin typeface="Arial"/>
                <a:cs typeface="Arial"/>
              </a:rPr>
              <a:t>0</a:t>
            </a:r>
            <a:r>
              <a:rPr sz="4400" dirty="0">
                <a:solidFill>
                  <a:srgbClr val="DF7A17"/>
                </a:solidFill>
                <a:latin typeface="Arial"/>
                <a:cs typeface="Arial"/>
              </a:rPr>
              <a:t>%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3817" y="3585511"/>
            <a:ext cx="216662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9420">
              <a:lnSpc>
                <a:spcPct val="100000"/>
              </a:lnSpc>
            </a:pP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ї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ь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ого</a:t>
            </a:r>
            <a:r>
              <a:rPr sz="1400" spc="-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бізнесу 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кор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стов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ю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ь ц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ві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латфор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еконо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ічно-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сп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ода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кої вза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є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одії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3439240"/>
            <a:ext cx="147129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DF7A17"/>
                </a:solidFill>
                <a:latin typeface="Arial"/>
                <a:cs typeface="Arial"/>
              </a:rPr>
              <a:t>+3</a:t>
            </a:r>
            <a:r>
              <a:rPr sz="4400" spc="-10" dirty="0">
                <a:solidFill>
                  <a:srgbClr val="DF7A17"/>
                </a:solidFill>
                <a:latin typeface="Arial"/>
                <a:cs typeface="Arial"/>
              </a:rPr>
              <a:t>0</a:t>
            </a:r>
            <a:r>
              <a:rPr sz="4400" dirty="0">
                <a:solidFill>
                  <a:srgbClr val="DF7A17"/>
                </a:solidFill>
                <a:latin typeface="Arial"/>
                <a:cs typeface="Arial"/>
              </a:rPr>
              <a:t>%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1347" y="3133765"/>
            <a:ext cx="1466850" cy="148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Частка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товарів 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кра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ї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нського 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робництва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я вн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трішніх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отреб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сло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ості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та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енерге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5382" y="1954045"/>
            <a:ext cx="379095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DF7A17"/>
                </a:solidFill>
                <a:latin typeface="Arial"/>
                <a:cs typeface="Arial"/>
              </a:rPr>
              <a:t>7</a:t>
            </a:r>
            <a:endParaRPr sz="5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6825" y="2031532"/>
            <a:ext cx="125031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Дор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жніх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карт</a:t>
            </a:r>
            <a:endParaRPr sz="1400">
              <a:latin typeface="Arial"/>
              <a:cs typeface="Arial"/>
            </a:endParaRPr>
          </a:p>
          <a:p>
            <a:pPr marL="12700" marR="5080" indent="387350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вої тран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фо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ації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0131" y="1693497"/>
            <a:ext cx="1492250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 marR="5080" indent="533400">
              <a:lnSpc>
                <a:spcPct val="100000"/>
              </a:lnSpc>
            </a:pP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росектор 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аши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б</a:t>
            </a:r>
            <a:r>
              <a:rPr sz="1200" spc="-1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200" spc="-1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вання</a:t>
            </a:r>
            <a:endParaRPr sz="1200">
              <a:latin typeface="Arial"/>
              <a:cs typeface="Arial"/>
            </a:endParaRPr>
          </a:p>
          <a:p>
            <a:pPr marL="963294">
              <a:lnSpc>
                <a:spcPct val="100000"/>
              </a:lnSpc>
            </a:pPr>
            <a:r>
              <a:rPr sz="12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200" spc="-1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ризм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Ле</a:t>
            </a:r>
            <a:r>
              <a:rPr sz="1200" spc="-1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ка</a:t>
            </a:r>
            <a:r>
              <a:rPr sz="12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мис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ов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4494" y="2425398"/>
            <a:ext cx="162750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r">
              <a:lnSpc>
                <a:spcPct val="100000"/>
              </a:lnSpc>
            </a:pPr>
            <a:r>
              <a:rPr sz="1200" spc="-1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арчова</a:t>
            </a:r>
            <a:r>
              <a:rPr sz="12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та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пе</a:t>
            </a:r>
            <a:r>
              <a:rPr sz="1200" spc="5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ер</a:t>
            </a:r>
            <a:r>
              <a:rPr sz="12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б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на</a:t>
            </a:r>
            <a:endParaRPr sz="1200">
              <a:latin typeface="Arial"/>
              <a:cs typeface="Arial"/>
            </a:endParaRPr>
          </a:p>
          <a:p>
            <a:pPr marL="360045" marR="5080" indent="220979" algn="r">
              <a:lnSpc>
                <a:spcPct val="100000"/>
              </a:lnSpc>
            </a:pP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мис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ов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сть Ене</a:t>
            </a:r>
            <a:r>
              <a:rPr sz="1200" spc="5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200" spc="-1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етика Г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рнич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200" spc="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-д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б</a:t>
            </a:r>
            <a:r>
              <a:rPr sz="1200" spc="-1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а </a:t>
            </a:r>
            <a:r>
              <a:rPr sz="1200" spc="-5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200" spc="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мис</a:t>
            </a:r>
            <a:r>
              <a:rPr sz="12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3981B9"/>
                </a:solidFill>
                <a:latin typeface="Arial"/>
                <a:cs typeface="Arial"/>
              </a:rPr>
              <a:t>овість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2980" y="1877742"/>
            <a:ext cx="2382520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200"/>
              </a:lnSpc>
            </a:pP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-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атне</a:t>
            </a:r>
            <a:r>
              <a:rPr sz="1400" spc="-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зроста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ня</a:t>
            </a:r>
            <a:r>
              <a:rPr sz="1400" spc="-3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сті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ємс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в,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що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ип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скають s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art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(digital)</a:t>
            </a:r>
            <a:r>
              <a:rPr sz="1400" spc="-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produc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40" y="1918509"/>
            <a:ext cx="80200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DF7A17"/>
                </a:solidFill>
                <a:latin typeface="Arial"/>
                <a:cs typeface="Arial"/>
              </a:rPr>
              <a:t>3-</a:t>
            </a:r>
            <a:r>
              <a:rPr sz="4400" dirty="0">
                <a:solidFill>
                  <a:srgbClr val="DF7A17"/>
                </a:solidFill>
                <a:latin typeface="Arial"/>
                <a:cs typeface="Arial"/>
              </a:rPr>
              <a:t>х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75"/>
              </a:lnSpc>
            </a:pPr>
            <a:r>
              <a:rPr spc="35" dirty="0"/>
              <a:t>Показ</a:t>
            </a:r>
            <a:r>
              <a:rPr spc="15" dirty="0"/>
              <a:t>ники</a:t>
            </a:r>
            <a:r>
              <a:rPr spc="5" dirty="0"/>
              <a:t> </a:t>
            </a:r>
            <a:r>
              <a:rPr spc="-130" dirty="0"/>
              <a:t>р</a:t>
            </a:r>
            <a:r>
              <a:rPr spc="-140" dirty="0"/>
              <a:t>о</a:t>
            </a:r>
            <a:r>
              <a:rPr spc="254" dirty="0"/>
              <a:t>з</a:t>
            </a:r>
            <a:r>
              <a:rPr spc="-20" dirty="0"/>
              <a:t>витку</a:t>
            </a:r>
            <a:r>
              <a:rPr dirty="0"/>
              <a:t> </a:t>
            </a:r>
            <a:r>
              <a:rPr spc="-190" dirty="0"/>
              <a:t>цифр</a:t>
            </a:r>
            <a:r>
              <a:rPr spc="-175" dirty="0"/>
              <a:t>о</a:t>
            </a:r>
            <a:r>
              <a:rPr spc="100" dirty="0"/>
              <a:t>в</a:t>
            </a:r>
            <a:r>
              <a:rPr spc="50" dirty="0"/>
              <a:t>і</a:t>
            </a:r>
            <a:r>
              <a:rPr spc="254" dirty="0"/>
              <a:t>з</a:t>
            </a:r>
            <a:r>
              <a:rPr spc="-190" dirty="0"/>
              <a:t>ац</a:t>
            </a:r>
            <a:r>
              <a:rPr spc="-60" dirty="0"/>
              <a:t>і</a:t>
            </a:r>
            <a:r>
              <a:rPr spc="45" dirty="0"/>
              <a:t>ї</a:t>
            </a:r>
            <a:r>
              <a:rPr spc="25" dirty="0"/>
              <a:t> </a:t>
            </a:r>
            <a:r>
              <a:rPr spc="50" dirty="0"/>
              <a:t>бі</a:t>
            </a:r>
            <a:r>
              <a:rPr spc="60" dirty="0"/>
              <a:t>з</a:t>
            </a:r>
            <a:r>
              <a:rPr spc="-155" dirty="0"/>
              <a:t>несу</a:t>
            </a:r>
          </a:p>
          <a:p>
            <a:pPr marL="635" algn="ctr">
              <a:lnSpc>
                <a:spcPts val="3275"/>
              </a:lnSpc>
            </a:pPr>
            <a:r>
              <a:rPr spc="-185" dirty="0"/>
              <a:t>та</a:t>
            </a:r>
            <a:r>
              <a:rPr spc="-5" dirty="0"/>
              <a:t> </a:t>
            </a:r>
            <a:r>
              <a:rPr spc="-75" dirty="0"/>
              <a:t>промис</a:t>
            </a:r>
            <a:r>
              <a:rPr spc="-60" dirty="0"/>
              <a:t>л</a:t>
            </a:r>
            <a:r>
              <a:rPr spc="-20" dirty="0"/>
              <a:t>ов</a:t>
            </a:r>
            <a:r>
              <a:rPr spc="-35" dirty="0"/>
              <a:t>о</a:t>
            </a:r>
            <a:r>
              <a:rPr spc="-80" dirty="0"/>
              <a:t>сті</a:t>
            </a:r>
            <a:r>
              <a:rPr spc="15" dirty="0"/>
              <a:t> </a:t>
            </a:r>
            <a:r>
              <a:rPr spc="-95" dirty="0"/>
              <a:t>до</a:t>
            </a:r>
            <a:r>
              <a:rPr spc="-5" dirty="0"/>
              <a:t> </a:t>
            </a:r>
            <a:r>
              <a:rPr spc="-20" dirty="0"/>
              <a:t>20</a:t>
            </a:r>
            <a:r>
              <a:rPr spc="-15" dirty="0"/>
              <a:t>2</a:t>
            </a:r>
            <a:r>
              <a:rPr spc="-20" dirty="0"/>
              <a:t>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370" y="1967615"/>
            <a:ext cx="121031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>
                <a:solidFill>
                  <a:srgbClr val="DF7A17"/>
                </a:solidFill>
                <a:latin typeface="Arial"/>
                <a:cs typeface="Arial"/>
              </a:rPr>
              <a:t>-</a:t>
            </a:r>
            <a:r>
              <a:rPr sz="4000" spc="-30" dirty="0">
                <a:solidFill>
                  <a:srgbClr val="DF7A17"/>
                </a:solidFill>
                <a:latin typeface="Arial"/>
                <a:cs typeface="Arial"/>
              </a:rPr>
              <a:t>30</a:t>
            </a:r>
            <a:r>
              <a:rPr sz="4000" spc="-40" dirty="0">
                <a:solidFill>
                  <a:srgbClr val="DF7A17"/>
                </a:solidFill>
                <a:latin typeface="Arial"/>
                <a:cs typeface="Arial"/>
              </a:rPr>
              <a:t>%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989" y="1994216"/>
            <a:ext cx="2270760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Зменш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ем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грація ін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ж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ен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рних ка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 п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ис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ового сп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ям</a:t>
            </a:r>
            <a:r>
              <a:rPr sz="1800" spc="-3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ва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7284" y="2610611"/>
            <a:ext cx="1438656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6989" y="3605077"/>
            <a:ext cx="2573020" cy="1135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ькість промис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ових стан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тів</a:t>
            </a:r>
            <a:r>
              <a:rPr sz="1800" spc="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нд</a:t>
            </a:r>
            <a:r>
              <a:rPr sz="1800" spc="-3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стр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ї</a:t>
            </a:r>
            <a:r>
              <a:rPr sz="1800" spc="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4.0. тощо, гарм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нізо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ан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800" spc="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з ЄС.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0467" y="1887979"/>
            <a:ext cx="3079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DF7A17"/>
                </a:solidFill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2206" y="1873432"/>
            <a:ext cx="161734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інжи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гов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х R&amp;D</a:t>
            </a:r>
            <a:r>
              <a:rPr sz="18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центр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101" y="2453637"/>
            <a:ext cx="32543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DF7A17"/>
                </a:solidFill>
                <a:latin typeface="Arial"/>
                <a:cs typeface="Arial"/>
              </a:rPr>
              <a:t>600</a:t>
            </a:r>
            <a:r>
              <a:rPr sz="4000" spc="1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DF7A17"/>
                </a:solidFill>
                <a:latin typeface="Arial"/>
                <a:cs typeface="Arial"/>
              </a:rPr>
              <a:t>млн</a:t>
            </a:r>
            <a:r>
              <a:rPr sz="4000" spc="20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DF7A17"/>
                </a:solidFill>
                <a:latin typeface="Arial"/>
                <a:cs typeface="Arial"/>
              </a:rPr>
              <a:t>долл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151" y="3762499"/>
            <a:ext cx="5892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DF7A17"/>
                </a:solidFill>
                <a:latin typeface="Arial"/>
                <a:cs typeface="Arial"/>
              </a:rPr>
              <a:t>50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2276" y="3569136"/>
            <a:ext cx="240728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64920" algn="r">
              <a:lnSpc>
                <a:spcPct val="100000"/>
              </a:lnSpc>
            </a:pP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Зрост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ння висок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те</a:t>
            </a:r>
            <a:r>
              <a:rPr sz="1800" spc="-15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нологічн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го 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ксп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ор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ту в вип</a:t>
            </a:r>
            <a:r>
              <a:rPr sz="1800" spc="-3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ску п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ис</a:t>
            </a:r>
            <a:r>
              <a:rPr sz="1800" spc="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ової п</a:t>
            </a:r>
            <a:r>
              <a:rPr sz="1800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од</a:t>
            </a:r>
            <a:r>
              <a:rPr sz="1800" spc="-2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981B9"/>
                </a:solidFill>
                <a:latin typeface="Arial"/>
                <a:cs typeface="Arial"/>
              </a:rPr>
              <a:t>кції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2395" y="3565656"/>
            <a:ext cx="104203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DF7A17"/>
                </a:solidFill>
                <a:latin typeface="Arial"/>
                <a:cs typeface="Arial"/>
              </a:rPr>
              <a:t>25%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775">
              <a:lnSpc>
                <a:spcPts val="3310"/>
              </a:lnSpc>
            </a:pPr>
            <a:r>
              <a:rPr spc="35" dirty="0"/>
              <a:t>Пока</a:t>
            </a:r>
            <a:r>
              <a:rPr spc="30" dirty="0"/>
              <a:t>з</a:t>
            </a:r>
            <a:r>
              <a:rPr spc="15" dirty="0"/>
              <a:t>ники</a:t>
            </a:r>
            <a:r>
              <a:rPr spc="-10" dirty="0"/>
              <a:t> </a:t>
            </a:r>
            <a:r>
              <a:rPr spc="-130" dirty="0"/>
              <a:t>р</a:t>
            </a:r>
            <a:r>
              <a:rPr spc="-140" dirty="0"/>
              <a:t>о</a:t>
            </a:r>
            <a:r>
              <a:rPr spc="30" dirty="0"/>
              <a:t>звитку</a:t>
            </a:r>
            <a:r>
              <a:rPr spc="-10" dirty="0"/>
              <a:t> </a:t>
            </a:r>
            <a:r>
              <a:rPr spc="-215" dirty="0"/>
              <a:t>циф</a:t>
            </a:r>
            <a:r>
              <a:rPr spc="-195" dirty="0"/>
              <a:t>р</a:t>
            </a:r>
            <a:r>
              <a:rPr spc="15" dirty="0"/>
              <a:t>о</a:t>
            </a:r>
            <a:r>
              <a:rPr dirty="0"/>
              <a:t>в</a:t>
            </a:r>
            <a:r>
              <a:rPr spc="-50" dirty="0"/>
              <a:t>их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7168" y="976286"/>
            <a:ext cx="366204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10"/>
              </a:lnSpc>
            </a:pPr>
            <a:r>
              <a:rPr sz="2800" b="1" spc="-90" dirty="0">
                <a:latin typeface="Century Gothic"/>
                <a:cs typeface="Century Gothic"/>
              </a:rPr>
              <a:t>компетенц</a:t>
            </a:r>
            <a:r>
              <a:rPr sz="2800" b="1" spc="-25" dirty="0">
                <a:latin typeface="Century Gothic"/>
                <a:cs typeface="Century Gothic"/>
              </a:rPr>
              <a:t>і</a:t>
            </a:r>
            <a:r>
              <a:rPr sz="2800" b="1" spc="-20" dirty="0">
                <a:latin typeface="Century Gothic"/>
                <a:cs typeface="Century Gothic"/>
              </a:rPr>
              <a:t>й</a:t>
            </a:r>
            <a:r>
              <a:rPr sz="2800" b="1" spc="15" dirty="0">
                <a:latin typeface="Century Gothic"/>
                <a:cs typeface="Century Gothic"/>
              </a:rPr>
              <a:t> </a:t>
            </a:r>
            <a:r>
              <a:rPr sz="2800" b="1" spc="-95" dirty="0">
                <a:latin typeface="Century Gothic"/>
                <a:cs typeface="Century Gothic"/>
              </a:rPr>
              <a:t>до</a:t>
            </a:r>
            <a:r>
              <a:rPr sz="2800" b="1" spc="-5" dirty="0">
                <a:latin typeface="Century Gothic"/>
                <a:cs typeface="Century Gothic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2</a:t>
            </a:r>
            <a:r>
              <a:rPr sz="2800" b="1" spc="-15" dirty="0">
                <a:latin typeface="Century Gothic"/>
                <a:cs typeface="Century Gothic"/>
              </a:rPr>
              <a:t>0</a:t>
            </a:r>
            <a:r>
              <a:rPr sz="2800" b="1" spc="-20" dirty="0">
                <a:latin typeface="Century Gothic"/>
                <a:cs typeface="Century Gothic"/>
              </a:rPr>
              <a:t>20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880" y="1640209"/>
            <a:ext cx="70294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DF7A17"/>
                </a:solidFill>
                <a:latin typeface="Arial"/>
                <a:cs typeface="Arial"/>
              </a:rPr>
              <a:t>у</a:t>
            </a:r>
            <a:r>
              <a:rPr sz="4000" spc="-5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DF7A17"/>
                </a:solidFill>
                <a:latin typeface="Arial"/>
                <a:cs typeface="Arial"/>
              </a:rPr>
              <a:t>4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0040" y="1657009"/>
            <a:ext cx="148209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865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рази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зросла кі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ькіс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ь</a:t>
            </a:r>
            <a:r>
              <a:rPr sz="1400" spc="-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чнів сере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нь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ї</a:t>
            </a:r>
            <a:r>
              <a:rPr sz="1400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школи за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еці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ь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стями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7802" y="3795460"/>
            <a:ext cx="1832610" cy="89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 algn="r">
              <a:lnSpc>
                <a:spcPct val="107200"/>
              </a:lnSpc>
            </a:pP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оло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вік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від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16 до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20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років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во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одіють базови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и ко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етенці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ям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6564" y="1644139"/>
            <a:ext cx="3079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DF7A17"/>
                </a:solidFill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8440" y="1641388"/>
            <a:ext cx="1699895" cy="148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національ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 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ніверсите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ів ц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иф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ого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розв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тку та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еконо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, загальна</a:t>
            </a:r>
            <a:r>
              <a:rPr sz="1400" spc="-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кі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ькіс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ь ст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ден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ів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адає 15000</a:t>
            </a:r>
            <a:r>
              <a:rPr sz="1400" spc="-3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осіб.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59" y="3048131"/>
            <a:ext cx="2178685" cy="162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DF7A17"/>
                </a:solidFill>
                <a:latin typeface="Arial"/>
                <a:cs typeface="Arial"/>
              </a:rPr>
              <a:t>26</a:t>
            </a:r>
            <a:endParaRPr sz="4000">
              <a:latin typeface="Arial"/>
              <a:cs typeface="Arial"/>
            </a:endParaRPr>
          </a:p>
          <a:p>
            <a:pPr marL="241935" marR="508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Ц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етенцій згідно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європ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ей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ської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igi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p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2.0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 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чбово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роцесі сере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нь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ї</a:t>
            </a:r>
            <a:r>
              <a:rPr sz="1400" spc="-3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школ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0428" y="1670732"/>
            <a:ext cx="215074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915" algn="r">
              <a:lnSpc>
                <a:spcPct val="1072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аф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spc="-3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на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базі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існ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юч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 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щ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400" spc="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чбов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400" spc="1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зак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адів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з 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сц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лі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:</a:t>
            </a:r>
            <a:r>
              <a:rPr sz="1400" spc="-1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«ц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ві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5148" y="2357160"/>
            <a:ext cx="2484120" cy="111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5080" indent="-55244" algn="r">
              <a:lnSpc>
                <a:spcPct val="1070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тран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фо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ації</a:t>
            </a:r>
            <a:r>
              <a:rPr sz="1400" spc="-5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еконо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іка», Big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ata,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Інтерн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рече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й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, Інд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стрія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4.0.,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ад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вні те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нологі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ї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ш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чн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й інтеле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т, робото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3981B9"/>
                </a:solidFill>
                <a:latin typeface="Arial"/>
                <a:cs typeface="Arial"/>
              </a:rPr>
              <a:t>х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ніка</a:t>
            </a:r>
            <a:r>
              <a:rPr sz="1400" spc="-3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тощ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4033" y="3700058"/>
            <a:ext cx="1483360" cy="89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200"/>
              </a:lnSpc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Ц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х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ф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есій</a:t>
            </a:r>
            <a:r>
              <a:rPr sz="1400" spc="-2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у дер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ж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авному реє</a:t>
            </a:r>
            <a:r>
              <a:rPr sz="1400" spc="5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трі</a:t>
            </a:r>
            <a:r>
              <a:rPr sz="1400" spc="-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ро</a:t>
            </a:r>
            <a:r>
              <a:rPr sz="1400" spc="-5" dirty="0">
                <a:solidFill>
                  <a:srgbClr val="3981B9"/>
                </a:solidFill>
                <a:latin typeface="Arial"/>
                <a:cs typeface="Arial"/>
              </a:rPr>
              <a:t>ф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есій</a:t>
            </a:r>
            <a:r>
              <a:rPr sz="1400" dirty="0">
                <a:solidFill>
                  <a:srgbClr val="3981B9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9096" y="3911546"/>
            <a:ext cx="104076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5" dirty="0">
                <a:solidFill>
                  <a:srgbClr val="DF7A17"/>
                </a:solidFill>
                <a:latin typeface="Arial"/>
                <a:cs typeface="Arial"/>
              </a:rPr>
              <a:t>95%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7050" y="3771396"/>
            <a:ext cx="887094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DF7A17"/>
                </a:solidFill>
                <a:latin typeface="Arial"/>
                <a:cs typeface="Arial"/>
              </a:rPr>
              <a:t>+30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3090" y="1635637"/>
            <a:ext cx="5892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DF7A17"/>
                </a:solidFill>
                <a:latin typeface="Arial"/>
                <a:cs typeface="Arial"/>
              </a:rPr>
              <a:t>20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4195" y="327851"/>
            <a:ext cx="727011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10"/>
              </a:lnSpc>
            </a:pPr>
            <a:r>
              <a:rPr sz="2800" b="1" spc="35" dirty="0">
                <a:latin typeface="Century Gothic"/>
                <a:cs typeface="Century Gothic"/>
              </a:rPr>
              <a:t>Пока</a:t>
            </a:r>
            <a:r>
              <a:rPr sz="2800" b="1" spc="30" dirty="0">
                <a:latin typeface="Century Gothic"/>
                <a:cs typeface="Century Gothic"/>
              </a:rPr>
              <a:t>з</a:t>
            </a:r>
            <a:r>
              <a:rPr sz="2800" b="1" spc="15" dirty="0">
                <a:latin typeface="Century Gothic"/>
                <a:cs typeface="Century Gothic"/>
              </a:rPr>
              <a:t>ники</a:t>
            </a:r>
            <a:r>
              <a:rPr sz="2800" b="1" spc="-5" dirty="0">
                <a:latin typeface="Century Gothic"/>
                <a:cs typeface="Century Gothic"/>
              </a:rPr>
              <a:t> </a:t>
            </a:r>
            <a:r>
              <a:rPr sz="2800" b="1" spc="-90" dirty="0">
                <a:latin typeface="Century Gothic"/>
                <a:cs typeface="Century Gothic"/>
              </a:rPr>
              <a:t>реал</a:t>
            </a:r>
            <a:r>
              <a:rPr sz="2800" b="1" spc="-25" dirty="0">
                <a:latin typeface="Century Gothic"/>
                <a:cs typeface="Century Gothic"/>
              </a:rPr>
              <a:t>і</a:t>
            </a:r>
            <a:r>
              <a:rPr sz="2800" b="1" dirty="0">
                <a:latin typeface="Century Gothic"/>
                <a:cs typeface="Century Gothic"/>
              </a:rPr>
              <a:t>з</a:t>
            </a:r>
            <a:r>
              <a:rPr sz="2800" b="1" spc="5" dirty="0">
                <a:latin typeface="Century Gothic"/>
                <a:cs typeface="Century Gothic"/>
              </a:rPr>
              <a:t>а</a:t>
            </a:r>
            <a:r>
              <a:rPr sz="2800" b="1" spc="-45" dirty="0">
                <a:latin typeface="Century Gothic"/>
                <a:cs typeface="Century Gothic"/>
              </a:rPr>
              <a:t>ції</a:t>
            </a:r>
            <a:r>
              <a:rPr sz="2800" b="1" spc="-10" dirty="0">
                <a:latin typeface="Century Gothic"/>
                <a:cs typeface="Century Gothic"/>
              </a:rPr>
              <a:t> </a:t>
            </a:r>
            <a:r>
              <a:rPr sz="2800" b="1" spc="-50" dirty="0">
                <a:latin typeface="Century Gothic"/>
                <a:cs typeface="Century Gothic"/>
              </a:rPr>
              <a:t>п</a:t>
            </a:r>
            <a:r>
              <a:rPr sz="2800" b="1" spc="-130" dirty="0">
                <a:latin typeface="Century Gothic"/>
                <a:cs typeface="Century Gothic"/>
              </a:rPr>
              <a:t>р</a:t>
            </a:r>
            <a:r>
              <a:rPr sz="2800" b="1" spc="-145" dirty="0">
                <a:latin typeface="Century Gothic"/>
                <a:cs typeface="Century Gothic"/>
              </a:rPr>
              <a:t>о</a:t>
            </a:r>
            <a:r>
              <a:rPr sz="2800" b="1" spc="-50" dirty="0">
                <a:latin typeface="Century Gothic"/>
                <a:cs typeface="Century Gothic"/>
              </a:rPr>
              <a:t>ект</a:t>
            </a:r>
            <a:r>
              <a:rPr sz="2800" b="1" spc="-15" dirty="0">
                <a:latin typeface="Century Gothic"/>
                <a:cs typeface="Century Gothic"/>
              </a:rPr>
              <a:t>і</a:t>
            </a:r>
            <a:r>
              <a:rPr sz="2800" b="1" spc="114" dirty="0">
                <a:latin typeface="Century Gothic"/>
                <a:cs typeface="Century Gothic"/>
              </a:rPr>
              <a:t>в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spc="-215" dirty="0">
                <a:latin typeface="Century Gothic"/>
                <a:cs typeface="Century Gothic"/>
              </a:rPr>
              <a:t>циф</a:t>
            </a:r>
            <a:r>
              <a:rPr sz="2800" b="1" spc="-200" dirty="0">
                <a:latin typeface="Century Gothic"/>
                <a:cs typeface="Century Gothic"/>
              </a:rPr>
              <a:t>р</a:t>
            </a:r>
            <a:r>
              <a:rPr sz="2800" b="1" spc="15" dirty="0">
                <a:latin typeface="Century Gothic"/>
                <a:cs typeface="Century Gothic"/>
              </a:rPr>
              <a:t>о</a:t>
            </a:r>
            <a:r>
              <a:rPr sz="2800" b="1" dirty="0">
                <a:latin typeface="Century Gothic"/>
                <a:cs typeface="Century Gothic"/>
              </a:rPr>
              <a:t>в</a:t>
            </a:r>
            <a:r>
              <a:rPr sz="2800" b="1" spc="-50" dirty="0">
                <a:latin typeface="Century Gothic"/>
                <a:cs typeface="Century Gothic"/>
              </a:rPr>
              <a:t>их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447" y="772471"/>
            <a:ext cx="419544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10"/>
              </a:lnSpc>
            </a:pPr>
            <a:r>
              <a:rPr sz="2800" b="1" spc="-175" dirty="0">
                <a:latin typeface="Century Gothic"/>
                <a:cs typeface="Century Gothic"/>
              </a:rPr>
              <a:t>трансфо</a:t>
            </a:r>
            <a:r>
              <a:rPr sz="2800" b="1" spc="-185" dirty="0">
                <a:latin typeface="Century Gothic"/>
                <a:cs typeface="Century Gothic"/>
              </a:rPr>
              <a:t>р</a:t>
            </a:r>
            <a:r>
              <a:rPr sz="2800" b="1" spc="-180" dirty="0">
                <a:latin typeface="Century Gothic"/>
                <a:cs typeface="Century Gothic"/>
              </a:rPr>
              <a:t>мац</a:t>
            </a:r>
            <a:r>
              <a:rPr sz="2800" b="1" spc="-55" dirty="0">
                <a:latin typeface="Century Gothic"/>
                <a:cs typeface="Century Gothic"/>
              </a:rPr>
              <a:t>і</a:t>
            </a:r>
            <a:r>
              <a:rPr sz="2800" b="1" spc="-20" dirty="0">
                <a:latin typeface="Century Gothic"/>
                <a:cs typeface="Century Gothic"/>
              </a:rPr>
              <a:t>й</a:t>
            </a:r>
            <a:r>
              <a:rPr sz="2800" b="1" spc="50" dirty="0">
                <a:latin typeface="Century Gothic"/>
                <a:cs typeface="Century Gothic"/>
              </a:rPr>
              <a:t> </a:t>
            </a:r>
            <a:r>
              <a:rPr sz="2800" b="1" spc="-95" dirty="0">
                <a:latin typeface="Century Gothic"/>
                <a:cs typeface="Century Gothic"/>
              </a:rPr>
              <a:t>до</a:t>
            </a:r>
            <a:r>
              <a:rPr sz="2800" b="1" spc="-5" dirty="0">
                <a:latin typeface="Century Gothic"/>
                <a:cs typeface="Century Gothic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2</a:t>
            </a:r>
            <a:r>
              <a:rPr sz="2800" b="1" spc="-15" dirty="0">
                <a:latin typeface="Century Gothic"/>
                <a:cs typeface="Century Gothic"/>
              </a:rPr>
              <a:t>0</a:t>
            </a:r>
            <a:r>
              <a:rPr sz="2800" b="1" spc="-20" dirty="0">
                <a:latin typeface="Century Gothic"/>
                <a:cs typeface="Century Gothic"/>
              </a:rPr>
              <a:t>20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794" y="1560158"/>
            <a:ext cx="52006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>
                <a:solidFill>
                  <a:srgbClr val="DF7A17"/>
                </a:solidFill>
                <a:latin typeface="Arial"/>
                <a:cs typeface="Arial"/>
              </a:rPr>
              <a:t>70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692" y="1601263"/>
            <a:ext cx="2320290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іст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ей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шли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иф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латфор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рав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іння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істо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інфр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стр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кт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ю</a:t>
            </a:r>
            <a:r>
              <a:rPr sz="14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 обсл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гов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ван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я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гром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я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191" y="3021540"/>
            <a:ext cx="1870075" cy="177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>
                <a:solidFill>
                  <a:srgbClr val="DF7A17"/>
                </a:solidFill>
                <a:latin typeface="Arial"/>
                <a:cs typeface="Arial"/>
              </a:rPr>
              <a:t>16566</a:t>
            </a:r>
            <a:endParaRPr sz="3500">
              <a:latin typeface="Arial"/>
              <a:cs typeface="Arial"/>
            </a:endParaRPr>
          </a:p>
          <a:p>
            <a:pPr marL="55880" marR="5080">
              <a:lnSpc>
                <a:spcPct val="99600"/>
              </a:lnSpc>
              <a:spcBef>
                <a:spcPts val="100"/>
              </a:spcBef>
            </a:pP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кра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ї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нськ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х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шкіл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овноці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но в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кор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стов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ю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ь Інтерн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ві те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х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нології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 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чбово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у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роцесі</a:t>
            </a:r>
            <a:r>
              <a:rPr sz="1400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9253" y="3550393"/>
            <a:ext cx="4005579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50" baseline="-3968" dirty="0">
                <a:solidFill>
                  <a:srgbClr val="DF7A17"/>
                </a:solidFill>
                <a:latin typeface="Arial"/>
                <a:cs typeface="Arial"/>
              </a:rPr>
              <a:t>на 50</a:t>
            </a:r>
            <a:r>
              <a:rPr sz="5250" spc="397" baseline="-3968" dirty="0">
                <a:solidFill>
                  <a:srgbClr val="DF7A17"/>
                </a:solidFill>
                <a:latin typeface="Arial"/>
                <a:cs typeface="Arial"/>
              </a:rPr>
              <a:t>%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з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енше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вранішні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вечірні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5738" y="3696450"/>
            <a:ext cx="61912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>
                <a:solidFill>
                  <a:srgbClr val="DF7A17"/>
                </a:solidFill>
                <a:latin typeface="Arial"/>
                <a:cs typeface="Arial"/>
              </a:rPr>
              <a:t>у</a:t>
            </a:r>
            <a:r>
              <a:rPr sz="3500" spc="-5" dirty="0">
                <a:solidFill>
                  <a:srgbClr val="DF7A17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DF7A17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2035" y="2878622"/>
            <a:ext cx="294513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ад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я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кор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стов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ю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ь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ві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ед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чні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латфор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сел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ща теле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ед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ч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</a:t>
            </a:r>
            <a:r>
              <a:rPr sz="1400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осл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ги.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4340" y="1611543"/>
            <a:ext cx="372681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5280" algn="just">
              <a:lnSpc>
                <a:spcPct val="98900"/>
              </a:lnSpc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рова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жені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інстр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енти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ст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люван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я ц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візації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бізнесу</a:t>
            </a:r>
            <a:r>
              <a:rPr sz="14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сло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ості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від інфо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аці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й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но-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арк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нг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х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до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фіскальни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х</a:t>
            </a:r>
            <a:r>
              <a:rPr sz="1400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3184" y="2589069"/>
            <a:ext cx="223964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р. 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арш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р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тів,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0510" y="2803057"/>
            <a:ext cx="254952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за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ові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ків,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об’єктів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льт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ри</a:t>
            </a:r>
            <a:endParaRPr sz="1400">
              <a:latin typeface="Arial"/>
              <a:cs typeface="Arial"/>
            </a:endParaRPr>
          </a:p>
          <a:p>
            <a:pPr marL="1120775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історі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ї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окр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ті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0030" y="3229777"/>
            <a:ext cx="25800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безпрові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д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 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ере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ж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w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i-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7350" y="2310813"/>
            <a:ext cx="91440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10" dirty="0">
                <a:solidFill>
                  <a:srgbClr val="DF7A17"/>
                </a:solidFill>
                <a:latin typeface="Arial"/>
                <a:cs typeface="Arial"/>
              </a:rPr>
              <a:t>99%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8489" y="3732062"/>
            <a:ext cx="131635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Рази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з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енше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 кі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л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ькіс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8489" y="4158782"/>
            <a:ext cx="199136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раво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ор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ше</a:t>
            </a:r>
            <a:r>
              <a:rPr sz="1400" spc="5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ь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на дор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гах</a:t>
            </a:r>
            <a:r>
              <a:rPr sz="14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та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гром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дських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ісц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я</a:t>
            </a:r>
            <a:r>
              <a:rPr sz="1400" spc="-20" dirty="0">
                <a:solidFill>
                  <a:srgbClr val="1F487C"/>
                </a:solidFill>
                <a:latin typeface="Arial"/>
                <a:cs typeface="Arial"/>
              </a:rPr>
              <a:t>х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63385" y="3945422"/>
            <a:ext cx="244475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1505" marR="5080" indent="-599440" algn="r">
              <a:lnSpc>
                <a:spcPct val="100000"/>
              </a:lnSpc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автом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більні</a:t>
            </a:r>
            <a:r>
              <a:rPr sz="14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кор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и у</a:t>
            </a:r>
            <a:r>
              <a:rPr sz="14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ве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ли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х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істах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через</a:t>
            </a:r>
            <a:r>
              <a:rPr sz="14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розвиток конце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ції</a:t>
            </a:r>
            <a:r>
              <a:rPr sz="14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«ц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фр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вого ро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б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оч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го</a:t>
            </a:r>
            <a:r>
              <a:rPr sz="1400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ісц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я».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3680" y="2431752"/>
            <a:ext cx="915669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5" dirty="0">
                <a:solidFill>
                  <a:srgbClr val="DF7A17"/>
                </a:solidFill>
                <a:latin typeface="Arial"/>
                <a:cs typeface="Arial"/>
              </a:rPr>
              <a:t>80%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1201" y="989815"/>
            <a:ext cx="7345680" cy="2793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</a:t>
            </a:r>
            <a:r>
              <a:rPr sz="20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0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16 </a:t>
            </a:r>
            <a:r>
              <a:rPr sz="2000" b="1" spc="-5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</a:t>
            </a:r>
            <a:r>
              <a:rPr sz="20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7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к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1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створено</a:t>
            </a:r>
            <a:r>
              <a:rPr sz="20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ГО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«</a:t>
            </a:r>
            <a:r>
              <a:rPr sz="2000" b="1" spc="-5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Х</a:t>
            </a:r>
            <a:r>
              <a:rPr sz="2000" b="1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айТек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204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</a:t>
            </a:r>
            <a:r>
              <a:rPr sz="2000" b="1" spc="-26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ф</a:t>
            </a:r>
            <a:r>
              <a:rPr sz="2000" b="1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-9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с»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5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Гр</a:t>
            </a:r>
            <a:r>
              <a:rPr sz="2000" b="1" spc="-1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у</a:t>
            </a:r>
            <a:r>
              <a:rPr sz="2000" b="1" spc="-10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па</a:t>
            </a:r>
            <a:r>
              <a:rPr sz="20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18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з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п</a:t>
            </a:r>
            <a:r>
              <a:rPr sz="20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дг</a:t>
            </a:r>
            <a:r>
              <a:rPr sz="2000" b="1" spc="-7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от</a:t>
            </a:r>
            <a:r>
              <a:rPr sz="2000" b="1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овк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и</a:t>
            </a:r>
            <a:r>
              <a:rPr sz="2000" b="1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«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Ц</a:t>
            </a:r>
            <a:r>
              <a:rPr sz="2000" b="1" spc="-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и</a:t>
            </a:r>
            <a:r>
              <a:rPr sz="2000" b="1" spc="-2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ф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ров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</a:t>
            </a:r>
            <a:r>
              <a:rPr sz="2000" b="1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ї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ад</a:t>
            </a:r>
            <a:r>
              <a:rPr sz="20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ж</a:t>
            </a:r>
            <a:r>
              <a:rPr sz="2000" b="1" spc="-7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ен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ди»</a:t>
            </a:r>
            <a:r>
              <a:rPr sz="2000" b="1" spc="-5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–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8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понад</a:t>
            </a:r>
            <a:r>
              <a:rPr sz="20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100</a:t>
            </a:r>
            <a:r>
              <a:rPr sz="20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е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к</a:t>
            </a:r>
            <a:r>
              <a:rPr sz="2000" b="1" spc="-10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спе</a:t>
            </a:r>
            <a:r>
              <a:rPr sz="2000" b="1" spc="-8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рт</a:t>
            </a:r>
            <a:r>
              <a:rPr sz="2000" b="1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8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в</a:t>
            </a:r>
            <a:r>
              <a:rPr sz="2000" b="1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5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(св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-7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то</a:t>
            </a:r>
            <a:r>
              <a:rPr sz="20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вих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ко</a:t>
            </a:r>
            <a:r>
              <a:rPr sz="2000" b="1" spc="-7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мпан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й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та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гр</a:t>
            </a:r>
            <a:r>
              <a:rPr sz="2000" b="1" spc="-1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ома</a:t>
            </a:r>
            <a:r>
              <a:rPr sz="2000" b="1" spc="-9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д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</a:t>
            </a:r>
            <a:r>
              <a:rPr sz="20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ь</a:t>
            </a:r>
            <a:r>
              <a:rPr sz="20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ких</a:t>
            </a:r>
            <a:r>
              <a:rPr sz="20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ор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г</a:t>
            </a:r>
            <a:r>
              <a:rPr sz="2000" b="1" spc="-10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ан</a:t>
            </a:r>
            <a:r>
              <a:rPr sz="2000" b="1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18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з</a:t>
            </a:r>
            <a:r>
              <a:rPr sz="2000" b="1" spc="-9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ацій)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Ро</a:t>
            </a:r>
            <a:r>
              <a:rPr sz="2000" b="1" spc="9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з</a:t>
            </a:r>
            <a:r>
              <a:rPr sz="2000" b="1" spc="-6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робл</a:t>
            </a:r>
            <a:r>
              <a:rPr sz="2000" b="1" spc="-6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е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но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19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К</a:t>
            </a:r>
            <a:r>
              <a:rPr sz="2000" b="1" spc="-8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онцепц</a:t>
            </a:r>
            <a:r>
              <a:rPr sz="20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-7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ю</a:t>
            </a:r>
            <a:r>
              <a:rPr sz="20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та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План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18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з</a:t>
            </a:r>
            <a:r>
              <a:rPr sz="2000" b="1" spc="-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а</a:t>
            </a:r>
            <a:r>
              <a:rPr sz="2000" b="1" spc="-1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х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од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8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в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ро</a:t>
            </a:r>
            <a:r>
              <a:rPr sz="2000" b="1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з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вит</a:t>
            </a:r>
            <a:r>
              <a:rPr sz="20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ку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b="1" spc="-8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ци</a:t>
            </a:r>
            <a:r>
              <a:rPr sz="2000" b="1" spc="-3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ф</a:t>
            </a:r>
            <a:r>
              <a:rPr sz="20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рової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економ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ки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та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4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</a:t>
            </a:r>
            <a:r>
              <a:rPr sz="2000" b="1" spc="-1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у</a:t>
            </a:r>
            <a:r>
              <a:rPr sz="2000" b="1" spc="-6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сп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9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ль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ств</a:t>
            </a:r>
            <a:r>
              <a:rPr sz="2000" b="1" spc="-17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а</a:t>
            </a:r>
            <a:r>
              <a:rPr sz="2000" b="1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6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до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2020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року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Сп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-6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впра</a:t>
            </a:r>
            <a:r>
              <a:rPr sz="20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ця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18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з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18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Оф</a:t>
            </a:r>
            <a:r>
              <a:rPr sz="2000" b="1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-10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со</a:t>
            </a:r>
            <a:r>
              <a:rPr sz="2000" b="1" spc="-9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м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7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Реформ,</a:t>
            </a:r>
            <a:r>
              <a:rPr sz="20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9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АС</a:t>
            </a:r>
            <a:r>
              <a:rPr sz="2000" b="1" spc="-9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С</a:t>
            </a:r>
            <a:r>
              <a:rPr sz="20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sz="2000" b="1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EBA,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,</a:t>
            </a:r>
            <a:r>
              <a:rPr sz="2000" b="1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US</a:t>
            </a:r>
            <a:r>
              <a:rPr sz="2000" b="1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та</a:t>
            </a:r>
            <a:r>
              <a:rPr sz="20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b="1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і</a:t>
            </a:r>
            <a:r>
              <a:rPr sz="20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н.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55266" y="1209530"/>
            <a:ext cx="6382385" cy="3711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2940" indent="-280035">
              <a:lnSpc>
                <a:spcPct val="100000"/>
              </a:lnSpc>
              <a:buClr>
                <a:srgbClr val="006FC0"/>
              </a:buClr>
              <a:buFont typeface="Century Gothic"/>
              <a:buAutoNum type="arabicPeriod"/>
              <a:tabLst>
                <a:tab pos="663575" algn="l"/>
              </a:tabLst>
            </a:pPr>
            <a:r>
              <a:rPr sz="2000" b="1" spc="-65" dirty="0">
                <a:solidFill>
                  <a:srgbClr val="FFC000"/>
                </a:solidFill>
                <a:latin typeface="Century Gothic"/>
                <a:cs typeface="Century Gothic"/>
              </a:rPr>
              <a:t>Надати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65" dirty="0">
                <a:solidFill>
                  <a:srgbClr val="FFC000"/>
                </a:solidFill>
                <a:latin typeface="Century Gothic"/>
                <a:cs typeface="Century Gothic"/>
              </a:rPr>
              <a:t>додатк</a:t>
            </a:r>
            <a:r>
              <a:rPr sz="2000" b="1" spc="-75" dirty="0">
                <a:solidFill>
                  <a:srgbClr val="FFC000"/>
                </a:solidFill>
                <a:latin typeface="Century Gothic"/>
                <a:cs typeface="Century Gothic"/>
              </a:rPr>
              <a:t>о</a:t>
            </a:r>
            <a:r>
              <a:rPr sz="2000" b="1" spc="20" dirty="0">
                <a:solidFill>
                  <a:srgbClr val="FFC000"/>
                </a:solidFill>
                <a:latin typeface="Century Gothic"/>
                <a:cs typeface="Century Gothic"/>
              </a:rPr>
              <a:t>вого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п</a:t>
            </a:r>
            <a:r>
              <a:rPr sz="20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р</a:t>
            </a:r>
            <a:r>
              <a:rPr sz="20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иско</a:t>
            </a:r>
            <a:r>
              <a:rPr sz="2000" b="1" spc="-65" dirty="0">
                <a:solidFill>
                  <a:srgbClr val="FFC000"/>
                </a:solidFill>
                <a:latin typeface="Century Gothic"/>
                <a:cs typeface="Century Gothic"/>
              </a:rPr>
              <a:t>р</a:t>
            </a:r>
            <a:r>
              <a:rPr sz="20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ення</a:t>
            </a:r>
            <a:r>
              <a:rPr sz="2000" b="1" spc="-3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еконо</a:t>
            </a:r>
            <a:r>
              <a:rPr sz="2000" b="1" spc="-75" dirty="0">
                <a:solidFill>
                  <a:srgbClr val="FFC000"/>
                </a:solidFill>
                <a:latin typeface="Century Gothic"/>
                <a:cs typeface="Century Gothic"/>
              </a:rPr>
              <a:t>м</a:t>
            </a:r>
            <a:r>
              <a:rPr sz="2000" b="1" spc="4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000" b="1" spc="-160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2000" b="1" spc="5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3803015">
              <a:lnSpc>
                <a:spcPct val="100000"/>
              </a:lnSpc>
              <a:spcBef>
                <a:spcPts val="5"/>
              </a:spcBef>
            </a:pPr>
            <a:r>
              <a:rPr sz="1600" b="1" i="1" spc="5" dirty="0">
                <a:solidFill>
                  <a:srgbClr val="FFC000"/>
                </a:solidFill>
                <a:latin typeface="Century Gothic"/>
                <a:cs typeface="Century Gothic"/>
              </a:rPr>
              <a:t>«</a:t>
            </a:r>
            <a:r>
              <a:rPr sz="1600" b="1" i="1" spc="25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1600" b="1" i="1" spc="-80" dirty="0">
                <a:solidFill>
                  <a:srgbClr val="FFC000"/>
                </a:solidFill>
                <a:latin typeface="Century Gothic"/>
                <a:cs typeface="Century Gothic"/>
              </a:rPr>
              <a:t>ифров</a:t>
            </a:r>
            <a:r>
              <a:rPr sz="1600" b="1" i="1" spc="15" dirty="0">
                <a:solidFill>
                  <a:srgbClr val="FFC000"/>
                </a:solidFill>
                <a:latin typeface="Century Gothic"/>
                <a:cs typeface="Century Gothic"/>
              </a:rPr>
              <a:t>ий</a:t>
            </a:r>
            <a:r>
              <a:rPr sz="1600" b="1" i="1" spc="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05" dirty="0">
                <a:solidFill>
                  <a:srgbClr val="FFC000"/>
                </a:solidFill>
                <a:latin typeface="Century Gothic"/>
                <a:cs typeface="Century Gothic"/>
              </a:rPr>
              <a:t>ст</a:t>
            </a:r>
            <a:r>
              <a:rPr sz="1600" b="1" i="1" spc="-50" dirty="0">
                <a:solidFill>
                  <a:srgbClr val="FFC000"/>
                </a:solidFill>
                <a:latin typeface="Century Gothic"/>
                <a:cs typeface="Century Gothic"/>
              </a:rPr>
              <a:t>рибок»</a:t>
            </a:r>
            <a:r>
              <a:rPr sz="1600" b="1" i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0" dirty="0">
                <a:solidFill>
                  <a:srgbClr val="FFC000"/>
                </a:solidFill>
                <a:latin typeface="Segoe UI Black"/>
                <a:cs typeface="Segoe UI Black"/>
              </a:rPr>
              <a:t>-</a:t>
            </a:r>
            <a:r>
              <a:rPr sz="1600" b="1" i="1" spc="10" dirty="0">
                <a:solidFill>
                  <a:srgbClr val="FFC000"/>
                </a:solidFill>
                <a:latin typeface="Segoe UI Black"/>
                <a:cs typeface="Segoe UI Black"/>
              </a:rPr>
              <a:t> </a:t>
            </a:r>
            <a:r>
              <a:rPr sz="1600" b="1" i="1" spc="-100" dirty="0">
                <a:solidFill>
                  <a:srgbClr val="FFC000"/>
                </a:solidFill>
                <a:latin typeface="Century Gothic"/>
                <a:cs typeface="Century Gothic"/>
              </a:rPr>
              <a:t>це</a:t>
            </a:r>
            <a:endParaRPr sz="16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1600" b="1" spc="-55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1600" b="1" spc="-85" dirty="0">
                <a:solidFill>
                  <a:srgbClr val="FFC000"/>
                </a:solidFill>
                <a:latin typeface="Century Gothic"/>
                <a:cs typeface="Century Gothic"/>
              </a:rPr>
              <a:t>о</a:t>
            </a:r>
            <a:r>
              <a:rPr sz="1600" b="1" spc="-95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1600" b="1" spc="5" dirty="0">
                <a:solidFill>
                  <a:srgbClr val="FFC000"/>
                </a:solidFill>
                <a:latin typeface="Century Gothic"/>
                <a:cs typeface="Century Gothic"/>
              </a:rPr>
              <a:t>яга</a:t>
            </a:r>
            <a:r>
              <a:rPr sz="16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ти</a:t>
            </a:r>
            <a:r>
              <a:rPr sz="1600" b="1" spc="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16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лей</a:t>
            </a:r>
            <a:r>
              <a:rPr sz="1600" b="1" spc="-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роз</a:t>
            </a:r>
            <a:r>
              <a:rPr sz="1600" b="1" spc="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16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ит</a:t>
            </a:r>
            <a:r>
              <a:rPr sz="16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ку</a:t>
            </a:r>
            <a:r>
              <a:rPr sz="1600" b="1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spc="-130" dirty="0">
                <a:solidFill>
                  <a:srgbClr val="FFC000"/>
                </a:solidFill>
                <a:latin typeface="Century Gothic"/>
                <a:cs typeface="Century Gothic"/>
              </a:rPr>
              <a:t>ш</a:t>
            </a:r>
            <a:r>
              <a:rPr sz="1600" b="1" spc="-20" dirty="0">
                <a:solidFill>
                  <a:srgbClr val="FFC000"/>
                </a:solidFill>
                <a:latin typeface="Century Gothic"/>
                <a:cs typeface="Century Gothic"/>
              </a:rPr>
              <a:t>вид</a:t>
            </a:r>
            <a:r>
              <a:rPr sz="16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ш</a:t>
            </a:r>
            <a:r>
              <a:rPr sz="16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е,</a:t>
            </a:r>
            <a:r>
              <a:rPr sz="16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spc="-85" dirty="0">
                <a:solidFill>
                  <a:srgbClr val="FFC000"/>
                </a:solidFill>
                <a:latin typeface="Century Gothic"/>
                <a:cs typeface="Century Gothic"/>
              </a:rPr>
              <a:t>де</a:t>
            </a:r>
            <a:r>
              <a:rPr sz="1600" b="1" spc="-130" dirty="0">
                <a:solidFill>
                  <a:srgbClr val="FFC000"/>
                </a:solidFill>
                <a:latin typeface="Century Gothic"/>
                <a:cs typeface="Century Gothic"/>
              </a:rPr>
              <a:t>ш</a:t>
            </a:r>
            <a:r>
              <a:rPr sz="16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16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1600" b="1" spc="-130" dirty="0">
                <a:solidFill>
                  <a:srgbClr val="FFC000"/>
                </a:solidFill>
                <a:latin typeface="Century Gothic"/>
                <a:cs typeface="Century Gothic"/>
              </a:rPr>
              <a:t>ш</a:t>
            </a:r>
            <a:r>
              <a:rPr sz="1600" b="1" spc="-114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16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spc="-110" dirty="0">
                <a:solidFill>
                  <a:srgbClr val="FFC000"/>
                </a:solidFill>
                <a:latin typeface="Century Gothic"/>
                <a:cs typeface="Century Gothic"/>
              </a:rPr>
              <a:t>та</a:t>
            </a:r>
            <a:r>
              <a:rPr sz="1600" b="1" spc="-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spc="140" dirty="0">
                <a:solidFill>
                  <a:srgbClr val="FFC000"/>
                </a:solidFill>
                <a:latin typeface="Century Gothic"/>
                <a:cs typeface="Century Gothic"/>
              </a:rPr>
              <a:t>з</a:t>
            </a:r>
            <a:r>
              <a:rPr sz="1600" b="1" dirty="0">
                <a:solidFill>
                  <a:srgbClr val="FFC000"/>
                </a:solidFill>
                <a:latin typeface="Century Gothic"/>
                <a:cs typeface="Century Gothic"/>
              </a:rPr>
              <a:t> но</a:t>
            </a:r>
            <a:r>
              <a:rPr sz="1600" b="1" spc="-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1600" b="1" spc="-65" dirty="0">
                <a:solidFill>
                  <a:srgbClr val="FFC000"/>
                </a:solidFill>
                <a:latin typeface="Century Gothic"/>
                <a:cs typeface="Century Gothic"/>
              </a:rPr>
              <a:t>ою</a:t>
            </a:r>
            <a:r>
              <a:rPr sz="16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spc="65" dirty="0">
                <a:solidFill>
                  <a:srgbClr val="FFC000"/>
                </a:solidFill>
                <a:latin typeface="Century Gothic"/>
                <a:cs typeface="Century Gothic"/>
              </a:rPr>
              <a:t>як</a:t>
            </a:r>
            <a:r>
              <a:rPr sz="1600" b="1" spc="3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стю.</a:t>
            </a:r>
            <a:endParaRPr sz="16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050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334135" indent="-280670">
              <a:lnSpc>
                <a:spcPct val="100000"/>
              </a:lnSpc>
              <a:buClr>
                <a:srgbClr val="006FC0"/>
              </a:buClr>
              <a:buFont typeface="Century Gothic"/>
              <a:buAutoNum type="arabicPeriod" startAt="2"/>
              <a:tabLst>
                <a:tab pos="1334770" algn="l"/>
              </a:tabLst>
            </a:pPr>
            <a:r>
              <a:rPr sz="2000" b="1" spc="19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2000" b="1" spc="9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дкр</a:t>
            </a:r>
            <a:r>
              <a:rPr sz="2000" b="1" spc="-35" dirty="0">
                <a:solidFill>
                  <a:srgbClr val="FFC000"/>
                </a:solidFill>
                <a:latin typeface="Century Gothic"/>
                <a:cs typeface="Century Gothic"/>
              </a:rPr>
              <a:t>ити двері</a:t>
            </a:r>
            <a:r>
              <a:rPr sz="20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65" dirty="0">
                <a:solidFill>
                  <a:srgbClr val="FFC000"/>
                </a:solidFill>
                <a:latin typeface="Century Gothic"/>
                <a:cs typeface="Century Gothic"/>
              </a:rPr>
              <a:t>до</a:t>
            </a:r>
            <a:r>
              <a:rPr sz="20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вис</a:t>
            </a:r>
            <a:r>
              <a:rPr sz="20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о</a:t>
            </a:r>
            <a:r>
              <a:rPr sz="20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котехнологічн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и</a:t>
            </a:r>
            <a:r>
              <a:rPr sz="2000" b="1" spc="-45" dirty="0">
                <a:solidFill>
                  <a:srgbClr val="FFC000"/>
                </a:solidFill>
                <a:latin typeface="Century Gothic"/>
                <a:cs typeface="Century Gothic"/>
              </a:rPr>
              <a:t>х</a:t>
            </a:r>
            <a:endParaRPr sz="2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2356485">
              <a:lnSpc>
                <a:spcPct val="100000"/>
              </a:lnSpc>
            </a:pPr>
            <a:r>
              <a:rPr sz="2000" b="1" spc="4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0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ні</a:t>
            </a:r>
            <a:r>
              <a:rPr sz="2000" b="1" spc="-160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2000" b="1" spc="-65" dirty="0">
                <a:solidFill>
                  <a:srgbClr val="FFC000"/>
                </a:solidFill>
                <a:latin typeface="Century Gothic"/>
                <a:cs typeface="Century Gothic"/>
              </a:rPr>
              <a:t>іа</a:t>
            </a:r>
            <a:r>
              <a:rPr sz="2000" b="1" spc="-8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000" b="1" spc="25" dirty="0">
                <a:solidFill>
                  <a:srgbClr val="FFC000"/>
                </a:solidFill>
                <a:latin typeface="Century Gothic"/>
                <a:cs typeface="Century Gothic"/>
              </a:rPr>
              <a:t>ив,</a:t>
            </a:r>
            <a:r>
              <a:rPr sz="2000" b="1" spc="-5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проект</a:t>
            </a:r>
            <a:r>
              <a:rPr sz="20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000" b="1" spc="40" dirty="0">
                <a:solidFill>
                  <a:srgbClr val="FFC000"/>
                </a:solidFill>
                <a:latin typeface="Century Gothic"/>
                <a:cs typeface="Century Gothic"/>
              </a:rPr>
              <a:t>в,</a:t>
            </a:r>
            <a:r>
              <a:rPr sz="20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виро</a:t>
            </a:r>
            <a:r>
              <a:rPr sz="20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б</a:t>
            </a:r>
            <a:r>
              <a:rPr sz="20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ни</a:t>
            </a:r>
            <a:r>
              <a:rPr sz="20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2000" b="1" spc="5" dirty="0">
                <a:solidFill>
                  <a:srgbClr val="FFC000"/>
                </a:solidFill>
                <a:latin typeface="Century Gothic"/>
                <a:cs typeface="Century Gothic"/>
              </a:rPr>
              <a:t>тв.</a:t>
            </a:r>
            <a:endParaRPr sz="2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93345">
              <a:lnSpc>
                <a:spcPct val="100000"/>
              </a:lnSpc>
              <a:spcBef>
                <a:spcPts val="400"/>
              </a:spcBef>
            </a:pPr>
            <a:r>
              <a:rPr sz="1600" b="1" i="1" spc="5" dirty="0">
                <a:solidFill>
                  <a:srgbClr val="FFC000"/>
                </a:solidFill>
                <a:latin typeface="Century Gothic"/>
                <a:cs typeface="Century Gothic"/>
              </a:rPr>
              <a:t>«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Цифров</a:t>
            </a:r>
            <a:r>
              <a:rPr sz="1600" b="1" i="1" spc="15" dirty="0">
                <a:solidFill>
                  <a:srgbClr val="FFC000"/>
                </a:solidFill>
                <a:latin typeface="Century Gothic"/>
                <a:cs typeface="Century Gothic"/>
              </a:rPr>
              <a:t>ий</a:t>
            </a:r>
            <a:r>
              <a:rPr sz="1600" b="1" i="1" spc="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п</a:t>
            </a:r>
            <a:r>
              <a:rPr sz="1600" b="1" i="1" spc="25" dirty="0">
                <a:solidFill>
                  <a:srgbClr val="FFC000"/>
                </a:solidFill>
                <a:latin typeface="Century Gothic"/>
                <a:cs typeface="Century Gothic"/>
              </a:rPr>
              <a:t>ол</a:t>
            </a:r>
            <a:r>
              <a:rPr sz="1600" b="1" i="1" spc="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dirty="0">
                <a:solidFill>
                  <a:srgbClr val="FFC000"/>
                </a:solidFill>
                <a:latin typeface="Century Gothic"/>
                <a:cs typeface="Century Gothic"/>
              </a:rPr>
              <a:t>гон»</a:t>
            </a:r>
            <a:r>
              <a:rPr sz="1600" b="1" i="1" spc="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0" dirty="0">
                <a:solidFill>
                  <a:srgbClr val="FFC000"/>
                </a:solidFill>
                <a:latin typeface="Segoe UI Black"/>
                <a:cs typeface="Segoe UI Black"/>
              </a:rPr>
              <a:t>-</a:t>
            </a:r>
            <a:r>
              <a:rPr sz="1600" b="1" i="1" spc="10" dirty="0">
                <a:solidFill>
                  <a:srgbClr val="FFC000"/>
                </a:solidFill>
                <a:latin typeface="Segoe UI Black"/>
                <a:cs typeface="Segoe UI Black"/>
              </a:rPr>
              <a:t> </a:t>
            </a:r>
            <a:r>
              <a:rPr sz="1600" b="1" i="1" spc="-95" dirty="0">
                <a:solidFill>
                  <a:srgbClr val="FFC000"/>
                </a:solidFill>
                <a:latin typeface="Century Gothic"/>
                <a:cs typeface="Century Gothic"/>
              </a:rPr>
              <a:t>це</a:t>
            </a:r>
            <a:r>
              <a:rPr sz="16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п</a:t>
            </a:r>
            <a:r>
              <a:rPr sz="1600" b="1" i="1" spc="-95" dirty="0">
                <a:solidFill>
                  <a:srgbClr val="FFC000"/>
                </a:solidFill>
                <a:latin typeface="Century Gothic"/>
                <a:cs typeface="Century Gothic"/>
              </a:rPr>
              <a:t>ро</a:t>
            </a:r>
            <a:r>
              <a:rPr sz="1600" b="1" i="1" spc="-105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1600" b="1" i="1" spc="-55" dirty="0">
                <a:solidFill>
                  <a:srgbClr val="FFC000"/>
                </a:solidFill>
                <a:latin typeface="Century Gothic"/>
                <a:cs typeface="Century Gothic"/>
              </a:rPr>
              <a:t>кт</a:t>
            </a:r>
            <a:r>
              <a:rPr sz="1600" b="1" i="1" spc="15" dirty="0">
                <a:solidFill>
                  <a:srgbClr val="FFC000"/>
                </a:solidFill>
                <a:latin typeface="Century Gothic"/>
                <a:cs typeface="Century Gothic"/>
              </a:rPr>
              <a:t>и</a:t>
            </a:r>
            <a:r>
              <a:rPr sz="1600" b="1" i="1" spc="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10" dirty="0">
                <a:solidFill>
                  <a:srgbClr val="FFC000"/>
                </a:solidFill>
                <a:latin typeface="Century Gothic"/>
                <a:cs typeface="Century Gothic"/>
              </a:rPr>
              <a:t>циф</a:t>
            </a:r>
            <a:r>
              <a:rPr sz="1600" b="1" i="1" spc="-105" dirty="0">
                <a:solidFill>
                  <a:srgbClr val="FFC000"/>
                </a:solidFill>
                <a:latin typeface="Century Gothic"/>
                <a:cs typeface="Century Gothic"/>
              </a:rPr>
              <a:t>р</a:t>
            </a:r>
            <a:r>
              <a:rPr sz="1600" b="1" i="1" spc="-25" dirty="0">
                <a:solidFill>
                  <a:srgbClr val="FFC000"/>
                </a:solidFill>
                <a:latin typeface="Century Gothic"/>
                <a:cs typeface="Century Gothic"/>
              </a:rPr>
              <a:t>о</a:t>
            </a:r>
            <a:r>
              <a:rPr sz="1600" b="1" i="1" spc="-1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1600" b="1" i="1" spc="-30" dirty="0">
                <a:solidFill>
                  <a:srgbClr val="FFC000"/>
                </a:solidFill>
                <a:latin typeface="Century Gothic"/>
                <a:cs typeface="Century Gothic"/>
              </a:rPr>
              <a:t>их</a:t>
            </a:r>
            <a:r>
              <a:rPr sz="1600" b="1" i="1" spc="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1600" b="1" i="1" spc="-120" dirty="0">
                <a:solidFill>
                  <a:srgbClr val="FFC000"/>
                </a:solidFill>
                <a:latin typeface="Century Gothic"/>
                <a:cs typeface="Century Gothic"/>
              </a:rPr>
              <a:t>р</a:t>
            </a:r>
            <a:r>
              <a:rPr sz="1600" b="1" i="1" spc="-13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-120" dirty="0">
                <a:solidFill>
                  <a:srgbClr val="FFC000"/>
                </a:solidFill>
                <a:latin typeface="Century Gothic"/>
                <a:cs typeface="Century Gothic"/>
              </a:rPr>
              <a:t>нсформа</a:t>
            </a:r>
            <a:r>
              <a:rPr sz="1600" b="1" i="1" spc="-35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1600" b="1" i="1" spc="-2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15" dirty="0">
                <a:solidFill>
                  <a:srgbClr val="FFC000"/>
                </a:solidFill>
                <a:latin typeface="Century Gothic"/>
                <a:cs typeface="Century Gothic"/>
              </a:rPr>
              <a:t>й</a:t>
            </a:r>
            <a:r>
              <a:rPr sz="1600" b="1" i="1" spc="3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3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endParaRPr sz="16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1905635">
              <a:lnSpc>
                <a:spcPct val="100000"/>
              </a:lnSpc>
              <a:spcBef>
                <a:spcPts val="80"/>
              </a:spcBef>
            </a:pPr>
            <a:r>
              <a:rPr sz="1600" b="1" i="1" spc="1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-130" dirty="0">
                <a:solidFill>
                  <a:srgbClr val="FFC000"/>
                </a:solidFill>
                <a:latin typeface="Century Gothic"/>
                <a:cs typeface="Century Gothic"/>
              </a:rPr>
              <a:t>нф</a:t>
            </a:r>
            <a:r>
              <a:rPr sz="1600" b="1" i="1" spc="-120" dirty="0">
                <a:solidFill>
                  <a:srgbClr val="FFC000"/>
                </a:solidFill>
                <a:latin typeface="Century Gothic"/>
                <a:cs typeface="Century Gothic"/>
              </a:rPr>
              <a:t>р</a:t>
            </a:r>
            <a:r>
              <a:rPr sz="1600" b="1" i="1" spc="-155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-70" dirty="0">
                <a:solidFill>
                  <a:srgbClr val="FFC000"/>
                </a:solidFill>
                <a:latin typeface="Century Gothic"/>
                <a:cs typeface="Century Gothic"/>
              </a:rPr>
              <a:t>структур</a:t>
            </a:r>
            <a:r>
              <a:rPr sz="1600" b="1" i="1" spc="-4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,</a:t>
            </a:r>
            <a:r>
              <a:rPr sz="1600" b="1" i="1" spc="15" dirty="0">
                <a:solidFill>
                  <a:srgbClr val="FFC000"/>
                </a:solidFill>
                <a:latin typeface="Century Gothic"/>
                <a:cs typeface="Century Gothic"/>
              </a:rPr>
              <a:t> і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ндустр</a:t>
            </a:r>
            <a:r>
              <a:rPr sz="1600" b="1" i="1" spc="-3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60" dirty="0">
                <a:solidFill>
                  <a:srgbClr val="FFC000"/>
                </a:solidFill>
                <a:latin typeface="Century Gothic"/>
                <a:cs typeface="Century Gothic"/>
              </a:rPr>
              <a:t>я</a:t>
            </a:r>
            <a:r>
              <a:rPr sz="1600" b="1" i="1" spc="-75" dirty="0">
                <a:solidFill>
                  <a:srgbClr val="FFC000"/>
                </a:solidFill>
                <a:latin typeface="Century Gothic"/>
                <a:cs typeface="Century Gothic"/>
              </a:rPr>
              <a:t>х</a:t>
            </a:r>
            <a:r>
              <a:rPr sz="1600" b="1" i="1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1600" b="1" i="1" spc="-15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65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1600" b="1" i="1" spc="-270" dirty="0">
                <a:solidFill>
                  <a:srgbClr val="FFC000"/>
                </a:solidFill>
                <a:latin typeface="Century Gothic"/>
                <a:cs typeface="Century Gothic"/>
              </a:rPr>
              <a:t>ф</a:t>
            </a:r>
            <a:r>
              <a:rPr sz="1600" b="1" i="1" spc="-120" dirty="0">
                <a:solidFill>
                  <a:srgbClr val="FFC000"/>
                </a:solidFill>
                <a:latin typeface="Century Gothic"/>
                <a:cs typeface="Century Gothic"/>
              </a:rPr>
              <a:t>ер</a:t>
            </a:r>
            <a:r>
              <a:rPr sz="1600" b="1" i="1" spc="-13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-75" dirty="0">
                <a:solidFill>
                  <a:srgbClr val="FFC000"/>
                </a:solidFill>
                <a:latin typeface="Century Gothic"/>
                <a:cs typeface="Century Gothic"/>
              </a:rPr>
              <a:t>х</a:t>
            </a:r>
            <a:r>
              <a:rPr sz="1600" b="1" i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75" dirty="0">
                <a:solidFill>
                  <a:srgbClr val="FFC000"/>
                </a:solidFill>
                <a:latin typeface="Century Gothic"/>
                <a:cs typeface="Century Gothic"/>
              </a:rPr>
              <a:t>ж</a:t>
            </a:r>
            <a:r>
              <a:rPr sz="1600" b="1" i="1" spc="-20" dirty="0">
                <a:solidFill>
                  <a:srgbClr val="FFC000"/>
                </a:solidFill>
                <a:latin typeface="Century Gothic"/>
                <a:cs typeface="Century Gothic"/>
              </a:rPr>
              <a:t>ит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1600" b="1" i="1" spc="60" dirty="0">
                <a:solidFill>
                  <a:srgbClr val="FFC000"/>
                </a:solidFill>
                <a:latin typeface="Century Gothic"/>
                <a:cs typeface="Century Gothic"/>
              </a:rPr>
              <a:t>я</a:t>
            </a:r>
            <a:r>
              <a:rPr sz="16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.</a:t>
            </a:r>
            <a:endParaRPr sz="16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989330" indent="-280670">
              <a:lnSpc>
                <a:spcPct val="100000"/>
              </a:lnSpc>
              <a:buClr>
                <a:srgbClr val="006FC0"/>
              </a:buClr>
              <a:buFont typeface="Century Gothic"/>
              <a:buAutoNum type="arabicPeriod" startAt="3"/>
              <a:tabLst>
                <a:tab pos="989965" algn="l"/>
              </a:tabLst>
            </a:pPr>
            <a:r>
              <a:rPr sz="2000" b="1" spc="24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2000" b="1" dirty="0">
                <a:solidFill>
                  <a:srgbClr val="FFC000"/>
                </a:solidFill>
                <a:latin typeface="Century Gothic"/>
                <a:cs typeface="Century Gothic"/>
              </a:rPr>
              <a:t>ико</a:t>
            </a:r>
            <a:r>
              <a:rPr sz="20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рис</a:t>
            </a:r>
            <a:r>
              <a:rPr sz="2000" b="1" spc="-110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000" b="1" spc="-13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2000" b="1" spc="-35" dirty="0">
                <a:solidFill>
                  <a:srgbClr val="FFC000"/>
                </a:solidFill>
                <a:latin typeface="Century Gothic"/>
                <a:cs typeface="Century Gothic"/>
              </a:rPr>
              <a:t>ти</a:t>
            </a:r>
            <a:r>
              <a:rPr sz="20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Century Gothic"/>
                <a:cs typeface="Century Gothic"/>
              </a:rPr>
              <a:t>та</a:t>
            </a:r>
            <a:r>
              <a:rPr sz="20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000" b="1" spc="-9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вори</a:t>
            </a:r>
            <a:r>
              <a:rPr sz="2000" b="1" spc="-20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000" b="1" dirty="0">
                <a:solidFill>
                  <a:srgbClr val="FFC000"/>
                </a:solidFill>
                <a:latin typeface="Century Gothic"/>
                <a:cs typeface="Century Gothic"/>
              </a:rPr>
              <a:t>и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entury Gothic"/>
                <a:cs typeface="Century Gothic"/>
              </a:rPr>
              <a:t>нов</a:t>
            </a:r>
            <a:r>
              <a:rPr sz="2000" b="1" spc="3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0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45" dirty="0">
                <a:solidFill>
                  <a:srgbClr val="FFC000"/>
                </a:solidFill>
                <a:latin typeface="Century Gothic"/>
                <a:cs typeface="Century Gothic"/>
              </a:rPr>
              <a:t>мож</a:t>
            </a:r>
            <a:r>
              <a:rPr sz="2000" b="1" spc="30" dirty="0">
                <a:solidFill>
                  <a:srgbClr val="FFC000"/>
                </a:solidFill>
                <a:latin typeface="Century Gothic"/>
                <a:cs typeface="Century Gothic"/>
              </a:rPr>
              <a:t>ливо</a:t>
            </a:r>
            <a:r>
              <a:rPr sz="2000" b="1" spc="-120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000" b="1" spc="-9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000" b="1" spc="3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endParaRPr sz="2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3188970">
              <a:lnSpc>
                <a:spcPct val="100000"/>
              </a:lnSpc>
            </a:pPr>
            <a:r>
              <a:rPr sz="2000" b="1" spc="55" dirty="0">
                <a:solidFill>
                  <a:srgbClr val="FFC000"/>
                </a:solidFill>
                <a:latin typeface="Century Gothic"/>
                <a:cs typeface="Century Gothic"/>
              </a:rPr>
              <a:t>для</a:t>
            </a:r>
            <a:r>
              <a:rPr sz="20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б</a:t>
            </a:r>
            <a:r>
              <a:rPr sz="20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0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зн</a:t>
            </a:r>
            <a:r>
              <a:rPr sz="20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2000" b="1" spc="-135" dirty="0">
                <a:solidFill>
                  <a:srgbClr val="FFC000"/>
                </a:solidFill>
                <a:latin typeface="Century Gothic"/>
                <a:cs typeface="Century Gothic"/>
              </a:rPr>
              <a:t>су</a:t>
            </a:r>
            <a:r>
              <a:rPr sz="20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120" dirty="0">
                <a:solidFill>
                  <a:srgbClr val="FFC000"/>
                </a:solidFill>
                <a:latin typeface="Century Gothic"/>
                <a:cs typeface="Century Gothic"/>
              </a:rPr>
              <a:t>та</a:t>
            </a:r>
            <a:r>
              <a:rPr sz="2000" b="1" spc="-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0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громад</a:t>
            </a:r>
            <a:r>
              <a:rPr sz="20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я</a:t>
            </a:r>
            <a:r>
              <a:rPr sz="20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н.</a:t>
            </a:r>
            <a:endParaRPr sz="2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1962150">
              <a:lnSpc>
                <a:spcPct val="100000"/>
              </a:lnSpc>
              <a:spcBef>
                <a:spcPts val="5"/>
              </a:spcBef>
            </a:pPr>
            <a:r>
              <a:rPr sz="1600" b="1" i="1" spc="-45" dirty="0">
                <a:solidFill>
                  <a:srgbClr val="FFC000"/>
                </a:solidFill>
                <a:latin typeface="Century Gothic"/>
                <a:cs typeface="Century Gothic"/>
              </a:rPr>
              <a:t>У </a:t>
            </a:r>
            <a:r>
              <a:rPr sz="1600" b="1" i="1" spc="5" dirty="0">
                <a:solidFill>
                  <a:srgbClr val="FFC000"/>
                </a:solidFill>
                <a:latin typeface="Century Gothic"/>
                <a:cs typeface="Century Gothic"/>
              </a:rPr>
              <a:t>«</a:t>
            </a:r>
            <a:r>
              <a:rPr sz="1600" b="1" i="1" spc="-90" dirty="0">
                <a:solidFill>
                  <a:srgbClr val="FFC000"/>
                </a:solidFill>
                <a:latin typeface="Century Gothic"/>
                <a:cs typeface="Century Gothic"/>
              </a:rPr>
              <a:t>ци</a:t>
            </a:r>
            <a:r>
              <a:rPr sz="1600" b="1" i="1" spc="-160" dirty="0">
                <a:solidFill>
                  <a:srgbClr val="FFC000"/>
                </a:solidFill>
                <a:latin typeface="Century Gothic"/>
                <a:cs typeface="Century Gothic"/>
              </a:rPr>
              <a:t>ф</a:t>
            </a:r>
            <a:r>
              <a:rPr sz="1600" b="1" i="1" spc="-50" dirty="0">
                <a:solidFill>
                  <a:srgbClr val="FFC000"/>
                </a:solidFill>
                <a:latin typeface="Century Gothic"/>
                <a:cs typeface="Century Gothic"/>
              </a:rPr>
              <a:t>рову</a:t>
            </a:r>
            <a:r>
              <a:rPr sz="1600" b="1" i="1" spc="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20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1600" b="1" i="1" spc="-85" dirty="0">
                <a:solidFill>
                  <a:srgbClr val="FFC000"/>
                </a:solidFill>
                <a:latin typeface="Century Gothic"/>
                <a:cs typeface="Century Gothic"/>
              </a:rPr>
              <a:t>ру</a:t>
            </a:r>
            <a:r>
              <a:rPr sz="1600" b="1" i="1" dirty="0">
                <a:solidFill>
                  <a:srgbClr val="FFC000"/>
                </a:solidFill>
                <a:latin typeface="Century Gothic"/>
                <a:cs typeface="Century Gothic"/>
              </a:rPr>
              <a:t>»</a:t>
            </a:r>
            <a:r>
              <a:rPr sz="16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капіт</a:t>
            </a:r>
            <a:r>
              <a:rPr sz="1600" b="1" i="1" spc="-8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105" dirty="0">
                <a:solidFill>
                  <a:srgbClr val="FFC000"/>
                </a:solidFill>
                <a:latin typeface="Century Gothic"/>
                <a:cs typeface="Century Gothic"/>
              </a:rPr>
              <a:t>л</a:t>
            </a:r>
            <a:r>
              <a:rPr sz="1600" b="1" i="1" spc="3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75" dirty="0">
                <a:solidFill>
                  <a:srgbClr val="FFC000"/>
                </a:solidFill>
                <a:latin typeface="Century Gothic"/>
                <a:cs typeface="Century Gothic"/>
              </a:rPr>
              <a:t>з</a:t>
            </a:r>
            <a:r>
              <a:rPr sz="1600" b="1" i="1" spc="-155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-35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1600" b="1" i="1" spc="-3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65" dirty="0">
                <a:solidFill>
                  <a:srgbClr val="FFC000"/>
                </a:solidFill>
                <a:latin typeface="Century Gothic"/>
                <a:cs typeface="Century Gothic"/>
              </a:rPr>
              <a:t>я</a:t>
            </a:r>
            <a:r>
              <a:rPr sz="1600" b="1" i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40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1600" b="1" i="1" spc="1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дбувається</a:t>
            </a:r>
            <a:endParaRPr sz="16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3280410">
              <a:lnSpc>
                <a:spcPct val="100000"/>
              </a:lnSpc>
            </a:pPr>
            <a:r>
              <a:rPr sz="1600" b="1" i="1" spc="75" dirty="0">
                <a:solidFill>
                  <a:srgbClr val="FFC000"/>
                </a:solidFill>
                <a:latin typeface="Century Gothic"/>
                <a:cs typeface="Century Gothic"/>
              </a:rPr>
              <a:t>з</a:t>
            </a:r>
            <a:r>
              <a:rPr sz="1600" b="1" i="1" spc="-15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120" dirty="0">
                <a:solidFill>
                  <a:srgbClr val="FFC000"/>
                </a:solidFill>
                <a:latin typeface="Century Gothic"/>
                <a:cs typeface="Century Gothic"/>
              </a:rPr>
              <a:t>р</a:t>
            </a:r>
            <a:r>
              <a:rPr sz="1600" b="1" i="1" spc="-13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хунок</a:t>
            </a:r>
            <a:r>
              <a:rPr sz="1600" b="1" i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2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1600" b="1" i="1" spc="-30" dirty="0">
                <a:solidFill>
                  <a:srgbClr val="FFC000"/>
                </a:solidFill>
                <a:latin typeface="Century Gothic"/>
                <a:cs typeface="Century Gothic"/>
              </a:rPr>
              <a:t>н</a:t>
            </a:r>
            <a:r>
              <a:rPr sz="1600" b="1" i="1" spc="-2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1600" b="1" i="1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16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л</a:t>
            </a:r>
            <a:r>
              <a:rPr sz="1600" b="1" i="1" spc="-75" dirty="0">
                <a:solidFill>
                  <a:srgbClr val="FFC000"/>
                </a:solidFill>
                <a:latin typeface="Century Gothic"/>
                <a:cs typeface="Century Gothic"/>
              </a:rPr>
              <a:t>екту</a:t>
            </a:r>
            <a:r>
              <a:rPr sz="1600" b="1" i="1" spc="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spc="-60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1600" b="1" i="1" spc="-150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16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600" b="1" i="1" dirty="0">
                <a:solidFill>
                  <a:srgbClr val="FFC000"/>
                </a:solidFill>
                <a:latin typeface="Century Gothic"/>
                <a:cs typeface="Century Gothic"/>
              </a:rPr>
              <a:t>знань.</a:t>
            </a:r>
            <a:endParaRPr sz="1600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255" y="1155191"/>
            <a:ext cx="1368552" cy="993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876" y="2295144"/>
            <a:ext cx="1367028" cy="1208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255" y="3642359"/>
            <a:ext cx="2185416" cy="101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7868" y="2397251"/>
            <a:ext cx="1171956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3367826"/>
            <a:ext cx="1468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ні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це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ес</a:t>
            </a:r>
            <a:r>
              <a:rPr sz="1400" b="1" spc="-55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с</a:t>
            </a:r>
            <a:endParaRPr sz="14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9676" y="975360"/>
            <a:ext cx="1303020" cy="880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7295" y="2869692"/>
            <a:ext cx="1290828" cy="871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2535" y="1930907"/>
            <a:ext cx="1275588" cy="86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252" y="3990228"/>
            <a:ext cx="293751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Біль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ш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даних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біль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ш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ес</a:t>
            </a:r>
            <a:r>
              <a:rPr sz="1400" b="1" spc="-55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сів.</a:t>
            </a:r>
            <a:endParaRPr sz="14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05410" marR="97155" algn="ctr">
              <a:lnSpc>
                <a:spcPct val="100000"/>
              </a:lnSpc>
            </a:pP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...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gi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1400" b="1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s,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ital</a:t>
            </a:r>
            <a:r>
              <a:rPr sz="1400" b="1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d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efa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lt,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iti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z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io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ph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sical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fr</a:t>
            </a:r>
            <a:r>
              <a:rPr sz="1400" b="1" spc="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...</a:t>
            </a:r>
            <a:endParaRPr sz="14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59880" y="1795272"/>
            <a:ext cx="2068068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95776" y="3437295"/>
            <a:ext cx="477837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marR="256540" indent="6985" algn="ctr">
              <a:lnSpc>
                <a:spcPct val="100000"/>
              </a:lnSpc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Ц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ф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візація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це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насиче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ня</a:t>
            </a:r>
            <a:r>
              <a:rPr sz="1400" b="1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ф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ізичного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сві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у ел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к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-ци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ф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вими</a:t>
            </a:r>
            <a:r>
              <a:rPr sz="1400" b="1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прис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ями,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зас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б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ми, сис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емами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налаго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жен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я</a:t>
            </a:r>
            <a:r>
              <a:rPr sz="14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ел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к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о- к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м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і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каційн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го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бм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і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ну</a:t>
            </a:r>
            <a:r>
              <a:rPr sz="1400" b="1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м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іж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ними.</a:t>
            </a:r>
            <a:endParaRPr sz="14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Ц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м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жлив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л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ює</a:t>
            </a:r>
            <a:r>
              <a:rPr sz="14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ін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егр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льну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взає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м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дію</a:t>
            </a:r>
            <a:r>
              <a:rPr sz="1400" b="1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ві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альн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го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ф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ізичног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б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ор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ює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кіб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ф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ізичний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пр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і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endParaRPr sz="14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45764" y="1807464"/>
            <a:ext cx="2991612" cy="1452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82415" y="904407"/>
            <a:ext cx="47739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</a:pP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ні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гене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ю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ься</a:t>
            </a:r>
            <a:r>
              <a:rPr sz="1400" b="1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за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б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езпеч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ю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ь</a:t>
            </a:r>
            <a:r>
              <a:rPr sz="1400" b="1" spc="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ел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к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но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- к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м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і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каційну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вз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є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м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од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ію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ь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з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яки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ф</a:t>
            </a:r>
            <a:r>
              <a:rPr sz="1400" b="1" spc="-55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к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ціо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-40" dirty="0">
                <a:solidFill>
                  <a:srgbClr val="FFC000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ванню ел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к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-ци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ф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вих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прис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їв,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зас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бів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сис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ем...</a:t>
            </a:r>
            <a:endParaRPr sz="1400" dirty="0">
              <a:solidFill>
                <a:srgbClr val="FFC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37336" y="1001190"/>
            <a:ext cx="6868795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</a:pPr>
            <a:r>
              <a:rPr sz="2500" b="1" spc="-10" dirty="0" err="1" smtClean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2500" b="1" spc="-150" dirty="0" err="1" smtClean="0">
                <a:solidFill>
                  <a:srgbClr val="FFC000"/>
                </a:solidFill>
                <a:latin typeface="Century Gothic"/>
                <a:cs typeface="Century Gothic"/>
              </a:rPr>
              <a:t>и</a:t>
            </a:r>
            <a:r>
              <a:rPr sz="2500" b="1" spc="-265" dirty="0" err="1" smtClean="0">
                <a:solidFill>
                  <a:srgbClr val="FFC000"/>
                </a:solidFill>
                <a:latin typeface="Century Gothic"/>
                <a:cs typeface="Century Gothic"/>
              </a:rPr>
              <a:t>ф</a:t>
            </a:r>
            <a:r>
              <a:rPr sz="2500" b="1" spc="-80" dirty="0" err="1" smtClean="0">
                <a:solidFill>
                  <a:srgbClr val="FFC000"/>
                </a:solidFill>
                <a:latin typeface="Century Gothic"/>
                <a:cs typeface="Century Gothic"/>
              </a:rPr>
              <a:t>рова</a:t>
            </a:r>
            <a:r>
              <a:rPr sz="2500" b="1" spc="20" dirty="0" smtClean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2500" b="1" spc="-55" dirty="0">
                <a:solidFill>
                  <a:srgbClr val="FFC000"/>
                </a:solidFill>
                <a:latin typeface="Century Gothic"/>
                <a:cs typeface="Century Gothic"/>
              </a:rPr>
              <a:t>к</a:t>
            </a:r>
            <a:r>
              <a:rPr sz="25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ономі</a:t>
            </a:r>
            <a:r>
              <a:rPr sz="25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к</a:t>
            </a:r>
            <a:r>
              <a:rPr sz="2500" b="1" spc="-235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2500" b="1" spc="5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–</a:t>
            </a:r>
            <a:r>
              <a:rPr sz="2500" b="1" spc="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85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2500" b="1" spc="-180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75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2500" b="1" spc="5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105" dirty="0">
                <a:solidFill>
                  <a:srgbClr val="FFC000"/>
                </a:solidFill>
                <a:latin typeface="Century Gothic"/>
                <a:cs typeface="Century Gothic"/>
              </a:rPr>
              <a:t>я</a:t>
            </a:r>
            <a:r>
              <a:rPr sz="25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льні</a:t>
            </a:r>
            <a:r>
              <a:rPr sz="2500" b="1" spc="5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ть, </a:t>
            </a:r>
            <a:r>
              <a:rPr sz="2500" b="1" spc="10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105" dirty="0">
                <a:solidFill>
                  <a:srgbClr val="FFC000"/>
                </a:solidFill>
                <a:latin typeface="Century Gothic"/>
                <a:cs typeface="Century Gothic"/>
              </a:rPr>
              <a:t>як</a:t>
            </a:r>
            <a:r>
              <a:rPr sz="2500" b="1" spc="35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й</a:t>
            </a:r>
            <a:r>
              <a:rPr sz="25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ключови</a:t>
            </a:r>
            <a:r>
              <a:rPr sz="2500" b="1" spc="5" dirty="0">
                <a:solidFill>
                  <a:srgbClr val="FFC000"/>
                </a:solidFill>
                <a:latin typeface="Century Gothic"/>
                <a:cs typeface="Century Gothic"/>
              </a:rPr>
              <a:t>м</a:t>
            </a:r>
            <a:r>
              <a:rPr sz="25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и</a:t>
            </a:r>
            <a:r>
              <a:rPr sz="25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415" dirty="0">
                <a:solidFill>
                  <a:srgbClr val="FFC000"/>
                </a:solidFill>
                <a:latin typeface="Century Gothic"/>
                <a:cs typeface="Century Gothic"/>
              </a:rPr>
              <a:t>ф</a:t>
            </a:r>
            <a:r>
              <a:rPr sz="2500" b="1" spc="-85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25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к</a:t>
            </a:r>
            <a:r>
              <a:rPr sz="2500" b="1" spc="-140" dirty="0">
                <a:solidFill>
                  <a:srgbClr val="FFC000"/>
                </a:solidFill>
                <a:latin typeface="Century Gothic"/>
                <a:cs typeface="Century Gothic"/>
              </a:rPr>
              <a:t>тор</a:t>
            </a:r>
            <a:r>
              <a:rPr sz="2500" b="1" spc="-165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2500" b="1" spc="-70" dirty="0">
                <a:solidFill>
                  <a:srgbClr val="FFC000"/>
                </a:solidFill>
                <a:latin typeface="Century Gothic"/>
                <a:cs typeface="Century Gothic"/>
              </a:rPr>
              <a:t>ми</a:t>
            </a:r>
            <a:r>
              <a:rPr sz="2500" b="1" spc="8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95" dirty="0">
                <a:solidFill>
                  <a:srgbClr val="FFC000"/>
                </a:solidFill>
                <a:latin typeface="Arial"/>
                <a:cs typeface="Arial"/>
              </a:rPr>
              <a:t>(</a:t>
            </a:r>
            <a:r>
              <a:rPr sz="2500" b="1" spc="-75" dirty="0">
                <a:solidFill>
                  <a:srgbClr val="FFC000"/>
                </a:solidFill>
                <a:latin typeface="Century Gothic"/>
                <a:cs typeface="Century Gothic"/>
              </a:rPr>
              <a:t>засо</a:t>
            </a:r>
            <a:r>
              <a:rPr sz="2500" b="1" spc="-95" dirty="0">
                <a:solidFill>
                  <a:srgbClr val="FFC000"/>
                </a:solidFill>
                <a:latin typeface="Century Gothic"/>
                <a:cs typeface="Century Gothic"/>
              </a:rPr>
              <a:t>б</a:t>
            </a:r>
            <a:r>
              <a:rPr sz="2500" b="1" spc="-155" dirty="0">
                <a:solidFill>
                  <a:srgbClr val="FFC000"/>
                </a:solidFill>
                <a:latin typeface="Century Gothic"/>
                <a:cs typeface="Century Gothic"/>
              </a:rPr>
              <a:t>ами)</a:t>
            </a:r>
            <a:r>
              <a:rPr sz="2500" b="1" spc="-7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виро</a:t>
            </a:r>
            <a:r>
              <a:rPr sz="25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б</a:t>
            </a:r>
            <a:r>
              <a:rPr sz="2500" b="1" spc="-75" dirty="0">
                <a:solidFill>
                  <a:srgbClr val="FFC000"/>
                </a:solidFill>
                <a:latin typeface="Century Gothic"/>
                <a:cs typeface="Century Gothic"/>
              </a:rPr>
              <a:t>ництва</a:t>
            </a:r>
            <a:r>
              <a:rPr sz="2500" b="1" spc="-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25" dirty="0">
                <a:solidFill>
                  <a:srgbClr val="FFC000"/>
                </a:solidFill>
                <a:latin typeface="Century Gothic"/>
                <a:cs typeface="Century Gothic"/>
              </a:rPr>
              <a:t>є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85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2500" b="1" spc="-150" dirty="0">
                <a:solidFill>
                  <a:srgbClr val="FFC000"/>
                </a:solidFill>
                <a:latin typeface="Century Gothic"/>
                <a:cs typeface="Century Gothic"/>
              </a:rPr>
              <a:t>и</a:t>
            </a:r>
            <a:r>
              <a:rPr sz="2500" b="1" spc="-265" dirty="0">
                <a:solidFill>
                  <a:srgbClr val="FFC000"/>
                </a:solidFill>
                <a:latin typeface="Century Gothic"/>
                <a:cs typeface="Century Gothic"/>
              </a:rPr>
              <a:t>ф</a:t>
            </a:r>
            <a:r>
              <a:rPr sz="2500" b="1" spc="-35" dirty="0">
                <a:solidFill>
                  <a:srgbClr val="FFC000"/>
                </a:solidFill>
                <a:latin typeface="Century Gothic"/>
                <a:cs typeface="Century Gothic"/>
              </a:rPr>
              <a:t>ров</a:t>
            </a:r>
            <a:r>
              <a:rPr sz="2500" b="1" spc="4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75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2500" b="1" spc="-135" dirty="0">
                <a:solidFill>
                  <a:srgbClr val="FFC000"/>
                </a:solidFill>
                <a:latin typeface="Century Gothic"/>
                <a:cs typeface="Century Gothic"/>
              </a:rPr>
              <a:t>ан</a:t>
            </a:r>
            <a:r>
              <a:rPr sz="2500" b="1" spc="4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210" dirty="0">
                <a:solidFill>
                  <a:srgbClr val="FFC000"/>
                </a:solidFill>
                <a:latin typeface="Century Gothic"/>
                <a:cs typeface="Century Gothic"/>
              </a:rPr>
              <a:t>(</a:t>
            </a:r>
            <a:r>
              <a:rPr sz="2500" b="1" spc="-45" dirty="0">
                <a:solidFill>
                  <a:srgbClr val="FFC000"/>
                </a:solidFill>
                <a:latin typeface="Century Gothic"/>
                <a:cs typeface="Century Gothic"/>
              </a:rPr>
              <a:t>чи</a:t>
            </a:r>
            <a:r>
              <a:rPr sz="25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500" b="1" spc="45" dirty="0">
                <a:solidFill>
                  <a:srgbClr val="FFC000"/>
                </a:solidFill>
                <a:latin typeface="Century Gothic"/>
                <a:cs typeface="Century Gothic"/>
              </a:rPr>
              <a:t>лові</a:t>
            </a:r>
            <a:r>
              <a:rPr sz="25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65" dirty="0">
                <a:solidFill>
                  <a:srgbClr val="FFC000"/>
                </a:solidFill>
                <a:latin typeface="Century Gothic"/>
                <a:cs typeface="Century Gothic"/>
              </a:rPr>
              <a:t>та</a:t>
            </a:r>
            <a:r>
              <a:rPr sz="25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2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500" b="1" spc="-155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2500" b="1" spc="-45" dirty="0">
                <a:solidFill>
                  <a:srgbClr val="FFC000"/>
                </a:solidFill>
                <a:latin typeface="Century Gothic"/>
                <a:cs typeface="Century Gothic"/>
              </a:rPr>
              <a:t>к</a:t>
            </a:r>
            <a:r>
              <a:rPr sz="25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5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тов</a:t>
            </a:r>
            <a:r>
              <a:rPr sz="2500" b="1" spc="-2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-220" dirty="0">
                <a:solidFill>
                  <a:srgbClr val="FFC000"/>
                </a:solidFill>
                <a:latin typeface="Century Gothic"/>
                <a:cs typeface="Century Gothic"/>
              </a:rPr>
              <a:t>)</a:t>
            </a:r>
            <a:r>
              <a:rPr sz="2500" b="1" spc="3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65" dirty="0">
                <a:solidFill>
                  <a:srgbClr val="FFC000"/>
                </a:solidFill>
                <a:latin typeface="Century Gothic"/>
                <a:cs typeface="Century Gothic"/>
              </a:rPr>
              <a:t>та</a:t>
            </a:r>
            <a:r>
              <a:rPr sz="2500" b="1" spc="-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їх</a:t>
            </a:r>
            <a:r>
              <a:rPr sz="25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викорис</a:t>
            </a:r>
            <a:r>
              <a:rPr sz="2500" b="1" spc="-5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500" b="1" spc="-135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2500" b="1" spc="-130" dirty="0">
                <a:solidFill>
                  <a:srgbClr val="FFC000"/>
                </a:solidFill>
                <a:latin typeface="Century Gothic"/>
                <a:cs typeface="Century Gothic"/>
              </a:rPr>
              <a:t>н</a:t>
            </a:r>
            <a:r>
              <a:rPr sz="2500" b="1" spc="55" dirty="0">
                <a:solidFill>
                  <a:srgbClr val="FFC000"/>
                </a:solidFill>
                <a:latin typeface="Century Gothic"/>
                <a:cs typeface="Century Gothic"/>
              </a:rPr>
              <a:t>ня</a:t>
            </a:r>
            <a:r>
              <a:rPr sz="2500" b="1" spc="4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(як</a:t>
            </a:r>
            <a:r>
              <a:rPr sz="25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65" dirty="0">
                <a:solidFill>
                  <a:srgbClr val="FFC000"/>
                </a:solidFill>
                <a:latin typeface="Century Gothic"/>
                <a:cs typeface="Century Gothic"/>
              </a:rPr>
              <a:t>ре</a:t>
            </a:r>
            <a:r>
              <a:rPr sz="2500" b="1" spc="-170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500" b="1" spc="-145" dirty="0">
                <a:solidFill>
                  <a:srgbClr val="FFC000"/>
                </a:solidFill>
                <a:latin typeface="Century Gothic"/>
                <a:cs typeface="Century Gothic"/>
              </a:rPr>
              <a:t>урсу),</a:t>
            </a:r>
            <a:r>
              <a:rPr sz="25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204" dirty="0">
                <a:solidFill>
                  <a:srgbClr val="FFC000"/>
                </a:solidFill>
                <a:latin typeface="Century Gothic"/>
                <a:cs typeface="Century Gothic"/>
              </a:rPr>
              <a:t>що</a:t>
            </a:r>
            <a:r>
              <a:rPr sz="2500" b="1" spc="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70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2500" b="1" spc="55" dirty="0">
                <a:solidFill>
                  <a:srgbClr val="FFC000"/>
                </a:solidFill>
                <a:latin typeface="Century Gothic"/>
                <a:cs typeface="Century Gothic"/>
              </a:rPr>
              <a:t>озвол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яє</a:t>
            </a:r>
            <a:r>
              <a:rPr sz="2500" b="1" spc="-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155" dirty="0">
                <a:solidFill>
                  <a:srgbClr val="FFC000"/>
                </a:solidFill>
                <a:latin typeface="Century Gothic"/>
                <a:cs typeface="Century Gothic"/>
              </a:rPr>
              <a:t>су</a:t>
            </a:r>
            <a:r>
              <a:rPr sz="2500" b="1" spc="-14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500" b="1" spc="-45" dirty="0">
                <a:solidFill>
                  <a:srgbClr val="FFC000"/>
                </a:solidFill>
                <a:latin typeface="Century Gothic"/>
                <a:cs typeface="Century Gothic"/>
              </a:rPr>
              <a:t>тєво</a:t>
            </a:r>
            <a:r>
              <a:rPr sz="2500" b="1" spc="1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20" dirty="0">
                <a:solidFill>
                  <a:srgbClr val="FFC000"/>
                </a:solidFill>
                <a:latin typeface="Century Gothic"/>
                <a:cs typeface="Century Gothic"/>
              </a:rPr>
              <a:t>збіль</a:t>
            </a:r>
            <a:r>
              <a:rPr sz="2500" b="1" spc="25" dirty="0">
                <a:solidFill>
                  <a:srgbClr val="FFC000"/>
                </a:solidFill>
                <a:latin typeface="Century Gothic"/>
                <a:cs typeface="Century Gothic"/>
              </a:rPr>
              <a:t>ш</a:t>
            </a:r>
            <a:r>
              <a:rPr sz="2500" b="1" spc="-45" dirty="0">
                <a:solidFill>
                  <a:srgbClr val="FFC000"/>
                </a:solidFill>
                <a:latin typeface="Century Gothic"/>
                <a:cs typeface="Century Gothic"/>
              </a:rPr>
              <a:t>ити</a:t>
            </a:r>
            <a:r>
              <a:rPr sz="25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225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2500" b="1" spc="-370" dirty="0">
                <a:solidFill>
                  <a:srgbClr val="FFC000"/>
                </a:solidFill>
                <a:latin typeface="Century Gothic"/>
                <a:cs typeface="Century Gothic"/>
              </a:rPr>
              <a:t>ф</a:t>
            </a:r>
            <a:r>
              <a:rPr sz="25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2500" b="1" spc="-55" dirty="0">
                <a:solidFill>
                  <a:srgbClr val="FFC000"/>
                </a:solidFill>
                <a:latin typeface="Century Gothic"/>
                <a:cs typeface="Century Gothic"/>
              </a:rPr>
              <a:t>к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тивн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сть</a:t>
            </a:r>
            <a:r>
              <a:rPr sz="2500" b="1" spc="6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225" dirty="0">
                <a:solidFill>
                  <a:srgbClr val="FFC000"/>
                </a:solidFill>
                <a:latin typeface="Arial"/>
                <a:cs typeface="Arial"/>
              </a:rPr>
              <a:t>/</a:t>
            </a:r>
            <a:r>
              <a:rPr sz="25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500" b="1" spc="-80" dirty="0">
                <a:solidFill>
                  <a:srgbClr val="FFC000"/>
                </a:solidFill>
                <a:latin typeface="Century Gothic"/>
                <a:cs typeface="Century Gothic"/>
              </a:rPr>
              <a:t>про</a:t>
            </a:r>
            <a:r>
              <a:rPr sz="2500" b="1" spc="-75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25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ук</a:t>
            </a:r>
            <a:r>
              <a:rPr sz="2500" b="1" spc="-65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5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ивні</a:t>
            </a:r>
            <a:r>
              <a:rPr sz="25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ть</a:t>
            </a:r>
            <a:r>
              <a:rPr sz="2500" b="1" spc="4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225" dirty="0">
                <a:solidFill>
                  <a:srgbClr val="FFC000"/>
                </a:solidFill>
                <a:latin typeface="Arial"/>
                <a:cs typeface="Arial"/>
              </a:rPr>
              <a:t>/</a:t>
            </a:r>
            <a:r>
              <a:rPr sz="25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500" b="1" spc="-180" dirty="0">
                <a:solidFill>
                  <a:srgbClr val="FFC000"/>
                </a:solidFill>
                <a:latin typeface="Century Gothic"/>
                <a:cs typeface="Century Gothic"/>
              </a:rPr>
              <a:t>ц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ін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н</a:t>
            </a:r>
            <a:r>
              <a:rPr sz="25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-110" dirty="0">
                <a:solidFill>
                  <a:srgbClr val="FFC000"/>
                </a:solidFill>
                <a:latin typeface="Century Gothic"/>
                <a:cs typeface="Century Gothic"/>
              </a:rPr>
              <a:t>с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ть</a:t>
            </a:r>
            <a:r>
              <a:rPr sz="2500" b="1" spc="2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105" dirty="0">
                <a:solidFill>
                  <a:srgbClr val="FFC000"/>
                </a:solidFill>
                <a:latin typeface="Century Gothic"/>
                <a:cs typeface="Century Gothic"/>
              </a:rPr>
              <a:t>в</a:t>
            </a:r>
            <a:r>
              <a:rPr sz="2500" b="1" spc="55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різних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FFC000"/>
                </a:solidFill>
                <a:latin typeface="Century Gothic"/>
                <a:cs typeface="Century Gothic"/>
              </a:rPr>
              <a:t>ви</a:t>
            </a:r>
            <a:r>
              <a:rPr sz="2500" b="1" spc="20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2500" b="1" spc="-155" dirty="0">
                <a:solidFill>
                  <a:srgbClr val="FFC000"/>
                </a:solidFill>
                <a:latin typeface="Century Gothic"/>
                <a:cs typeface="Century Gothic"/>
              </a:rPr>
              <a:t>ах</a:t>
            </a:r>
            <a:r>
              <a:rPr sz="25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50" dirty="0">
                <a:solidFill>
                  <a:srgbClr val="FFC000"/>
                </a:solidFill>
                <a:latin typeface="Century Gothic"/>
                <a:cs typeface="Century Gothic"/>
              </a:rPr>
              <a:t>е</a:t>
            </a:r>
            <a:r>
              <a:rPr sz="2500" b="1" spc="-55" dirty="0">
                <a:solidFill>
                  <a:srgbClr val="FFC000"/>
                </a:solidFill>
                <a:latin typeface="Century Gothic"/>
                <a:cs typeface="Century Gothic"/>
              </a:rPr>
              <a:t>к</a:t>
            </a:r>
            <a:r>
              <a:rPr sz="2500" b="1" spc="-45" dirty="0">
                <a:solidFill>
                  <a:srgbClr val="FFC000"/>
                </a:solidFill>
                <a:latin typeface="Century Gothic"/>
                <a:cs typeface="Century Gothic"/>
              </a:rPr>
              <a:t>ономі</a:t>
            </a:r>
            <a:r>
              <a:rPr sz="2500" b="1" spc="-55" dirty="0">
                <a:solidFill>
                  <a:srgbClr val="FFC000"/>
                </a:solidFill>
                <a:latin typeface="Century Gothic"/>
                <a:cs typeface="Century Gothic"/>
              </a:rPr>
              <a:t>ч</a:t>
            </a:r>
            <a:r>
              <a:rPr sz="25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ної</a:t>
            </a:r>
            <a:r>
              <a:rPr sz="2500" b="1" spc="5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70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2500" b="1" spc="5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105" dirty="0">
                <a:solidFill>
                  <a:srgbClr val="FFC000"/>
                </a:solidFill>
                <a:latin typeface="Century Gothic"/>
                <a:cs typeface="Century Gothic"/>
              </a:rPr>
              <a:t>я</a:t>
            </a:r>
            <a:r>
              <a:rPr sz="25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льнос</a:t>
            </a:r>
            <a:r>
              <a:rPr sz="25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т</a:t>
            </a:r>
            <a:r>
              <a:rPr sz="2500" b="1" spc="40" dirty="0">
                <a:solidFill>
                  <a:srgbClr val="FFC000"/>
                </a:solidFill>
                <a:latin typeface="Century Gothic"/>
                <a:cs typeface="Century Gothic"/>
              </a:rPr>
              <a:t>і</a:t>
            </a:r>
            <a:r>
              <a:rPr sz="2500" b="1" spc="-10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endParaRPr sz="2500" dirty="0">
              <a:solidFill>
                <a:srgbClr val="FFC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00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500" b="1" spc="-35" dirty="0">
                <a:solidFill>
                  <a:srgbClr val="FFC000"/>
                </a:solidFill>
                <a:latin typeface="Century Gothic"/>
                <a:cs typeface="Century Gothic"/>
              </a:rPr>
              <a:t>...«ек</a:t>
            </a:r>
            <a:r>
              <a:rPr sz="2500" b="1" spc="-60" dirty="0">
                <a:solidFill>
                  <a:srgbClr val="FFC000"/>
                </a:solidFill>
                <a:latin typeface="Century Gothic"/>
                <a:cs typeface="Century Gothic"/>
              </a:rPr>
              <a:t>ономіка</a:t>
            </a:r>
            <a:r>
              <a:rPr sz="2500" b="1" spc="60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2500" b="1" spc="-70" dirty="0">
                <a:solidFill>
                  <a:srgbClr val="FFC000"/>
                </a:solidFill>
                <a:latin typeface="Century Gothic"/>
                <a:cs typeface="Century Gothic"/>
              </a:rPr>
              <a:t>д</a:t>
            </a:r>
            <a:r>
              <a:rPr sz="2500" b="1" spc="-135" dirty="0">
                <a:solidFill>
                  <a:srgbClr val="FFC000"/>
                </a:solidFill>
                <a:latin typeface="Century Gothic"/>
                <a:cs typeface="Century Gothic"/>
              </a:rPr>
              <a:t>а</a:t>
            </a:r>
            <a:r>
              <a:rPr sz="2500" b="1" spc="-130" dirty="0">
                <a:solidFill>
                  <a:srgbClr val="FFC000"/>
                </a:solidFill>
                <a:latin typeface="Century Gothic"/>
                <a:cs typeface="Century Gothic"/>
              </a:rPr>
              <a:t>н</a:t>
            </a:r>
            <a:r>
              <a:rPr sz="25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их»...</a:t>
            </a:r>
            <a:endParaRPr sz="2500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pc="-20" dirty="0"/>
              <a:t>Подолання</a:t>
            </a:r>
            <a:r>
              <a:rPr spc="20" dirty="0"/>
              <a:t> </a:t>
            </a:r>
            <a:r>
              <a:rPr spc="-120" dirty="0"/>
              <a:t>стереотип</a:t>
            </a:r>
            <a:r>
              <a:rPr spc="-35" dirty="0"/>
              <a:t>і</a:t>
            </a:r>
            <a:r>
              <a:rPr spc="114" dirty="0"/>
              <a:t>в</a:t>
            </a:r>
            <a:r>
              <a:rPr spc="10" dirty="0"/>
              <a:t> </a:t>
            </a:r>
            <a:r>
              <a:rPr spc="-15" dirty="0"/>
              <a:t>–</a:t>
            </a:r>
            <a:r>
              <a:rPr dirty="0"/>
              <a:t> </a:t>
            </a:r>
            <a:r>
              <a:rPr spc="15" dirty="0"/>
              <a:t>важливий</a:t>
            </a:r>
            <a:r>
              <a:rPr spc="-10" dirty="0"/>
              <a:t> </a:t>
            </a:r>
            <a:r>
              <a:rPr spc="-55" dirty="0"/>
              <a:t>кр</a:t>
            </a:r>
            <a:r>
              <a:rPr spc="-70" dirty="0"/>
              <a:t>о</a:t>
            </a:r>
            <a:r>
              <a:rPr spc="90" dirty="0"/>
              <a:t>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131" y="1988381"/>
            <a:ext cx="236918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b="1" spc="80" dirty="0">
                <a:latin typeface="Century Gothic"/>
                <a:cs typeface="Century Gothic"/>
              </a:rPr>
              <a:t>«В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Ук</a:t>
            </a:r>
            <a:r>
              <a:rPr sz="1600" b="1" spc="-25" dirty="0">
                <a:latin typeface="Century Gothic"/>
                <a:cs typeface="Century Gothic"/>
              </a:rPr>
              <a:t>р</a:t>
            </a:r>
            <a:r>
              <a:rPr sz="1600" b="1" spc="-85" dirty="0">
                <a:latin typeface="Century Gothic"/>
                <a:cs typeface="Century Gothic"/>
              </a:rPr>
              <a:t>а</a:t>
            </a:r>
            <a:r>
              <a:rPr sz="1600" b="1" spc="-25" dirty="0">
                <a:latin typeface="Century Gothic"/>
                <a:cs typeface="Century Gothic"/>
              </a:rPr>
              <a:t>ї</a:t>
            </a:r>
            <a:r>
              <a:rPr sz="1600" b="1" dirty="0">
                <a:latin typeface="Century Gothic"/>
                <a:cs typeface="Century Gothic"/>
              </a:rPr>
              <a:t>ні</a:t>
            </a:r>
            <a:r>
              <a:rPr sz="1600" b="1" spc="-10" dirty="0">
                <a:latin typeface="Century Gothic"/>
                <a:cs typeface="Century Gothic"/>
              </a:rPr>
              <a:t> </a:t>
            </a:r>
            <a:r>
              <a:rPr sz="1600" b="1" spc="155" dirty="0">
                <a:latin typeface="Century Gothic"/>
                <a:cs typeface="Century Gothic"/>
              </a:rPr>
              <a:t>ІТ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20" dirty="0">
                <a:latin typeface="Century Gothic"/>
                <a:cs typeface="Century Gothic"/>
              </a:rPr>
              <a:t>в</a:t>
            </a:r>
            <a:r>
              <a:rPr sz="1600" b="1" spc="-35" dirty="0">
                <a:latin typeface="Century Gothic"/>
                <a:cs typeface="Century Gothic"/>
              </a:rPr>
              <a:t>с</a:t>
            </a:r>
            <a:r>
              <a:rPr sz="1600" b="1" spc="-114" dirty="0">
                <a:latin typeface="Century Gothic"/>
                <a:cs typeface="Century Gothic"/>
              </a:rPr>
              <a:t>е</a:t>
            </a:r>
            <a:r>
              <a:rPr sz="1600" b="1" spc="-50" dirty="0">
                <a:latin typeface="Century Gothic"/>
                <a:cs typeface="Century Gothic"/>
              </a:rPr>
              <a:t> </a:t>
            </a:r>
            <a:r>
              <a:rPr sz="1600" b="1" spc="-30" dirty="0">
                <a:latin typeface="Century Gothic"/>
                <a:cs typeface="Century Gothic"/>
              </a:rPr>
              <a:t>г</a:t>
            </a:r>
            <a:r>
              <a:rPr sz="1600" b="1" spc="-55" dirty="0">
                <a:latin typeface="Century Gothic"/>
                <a:cs typeface="Century Gothic"/>
              </a:rPr>
              <a:t>а</a:t>
            </a:r>
            <a:r>
              <a:rPr sz="1600" b="1" spc="-120" dirty="0">
                <a:latin typeface="Century Gothic"/>
                <a:cs typeface="Century Gothic"/>
              </a:rPr>
              <a:t>р</a:t>
            </a:r>
            <a:r>
              <a:rPr sz="1600" b="1" spc="-130" dirty="0">
                <a:latin typeface="Century Gothic"/>
                <a:cs typeface="Century Gothic"/>
              </a:rPr>
              <a:t>а</a:t>
            </a:r>
            <a:r>
              <a:rPr sz="1600" b="1" spc="25" dirty="0">
                <a:latin typeface="Century Gothic"/>
                <a:cs typeface="Century Gothic"/>
              </a:rPr>
              <a:t>зд,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b="1" spc="-55" dirty="0">
                <a:latin typeface="Century Gothic"/>
                <a:cs typeface="Century Gothic"/>
              </a:rPr>
              <a:t>отже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140" dirty="0">
                <a:latin typeface="Century Gothic"/>
                <a:cs typeface="Century Gothic"/>
              </a:rPr>
              <a:t>з</a:t>
            </a:r>
            <a:r>
              <a:rPr sz="1600" b="1" spc="85" dirty="0">
                <a:latin typeface="Century Gothic"/>
                <a:cs typeface="Century Gothic"/>
              </a:rPr>
              <a:t> </a:t>
            </a:r>
            <a:r>
              <a:rPr sz="1600" b="1" spc="-114" dirty="0">
                <a:latin typeface="Century Gothic"/>
                <a:cs typeface="Century Gothic"/>
              </a:rPr>
              <a:t>ци</a:t>
            </a:r>
            <a:r>
              <a:rPr sz="1600" b="1" spc="-190" dirty="0">
                <a:latin typeface="Century Gothic"/>
                <a:cs typeface="Century Gothic"/>
              </a:rPr>
              <a:t>ф</a:t>
            </a:r>
            <a:r>
              <a:rPr sz="1600" b="1" spc="-75" dirty="0">
                <a:latin typeface="Century Gothic"/>
                <a:cs typeface="Century Gothic"/>
              </a:rPr>
              <a:t>р</a:t>
            </a:r>
            <a:r>
              <a:rPr sz="1600" b="1" spc="-85" dirty="0">
                <a:latin typeface="Century Gothic"/>
                <a:cs typeface="Century Gothic"/>
              </a:rPr>
              <a:t>о</a:t>
            </a:r>
            <a:r>
              <a:rPr sz="1600" b="1" spc="5" dirty="0">
                <a:latin typeface="Century Gothic"/>
                <a:cs typeface="Century Gothic"/>
              </a:rPr>
              <a:t>в</a:t>
            </a:r>
            <a:r>
              <a:rPr sz="1600" b="1" dirty="0">
                <a:latin typeface="Century Gothic"/>
                <a:cs typeface="Century Gothic"/>
              </a:rPr>
              <a:t>о</a:t>
            </a:r>
            <a:r>
              <a:rPr sz="1600" b="1" spc="-60" dirty="0">
                <a:latin typeface="Century Gothic"/>
                <a:cs typeface="Century Gothic"/>
              </a:rPr>
              <a:t>ю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b="1" spc="-35" dirty="0">
                <a:latin typeface="Century Gothic"/>
                <a:cs typeface="Century Gothic"/>
              </a:rPr>
              <a:t>е</a:t>
            </a:r>
            <a:r>
              <a:rPr sz="1600" b="1" spc="-40" dirty="0">
                <a:latin typeface="Century Gothic"/>
                <a:cs typeface="Century Gothic"/>
              </a:rPr>
              <a:t>к</a:t>
            </a:r>
            <a:r>
              <a:rPr sz="1600" b="1" spc="-55" dirty="0">
                <a:latin typeface="Century Gothic"/>
                <a:cs typeface="Century Gothic"/>
              </a:rPr>
              <a:t>оно</a:t>
            </a:r>
            <a:r>
              <a:rPr sz="1600" b="1" spc="-75" dirty="0">
                <a:latin typeface="Century Gothic"/>
                <a:cs typeface="Century Gothic"/>
              </a:rPr>
              <a:t>м</a:t>
            </a:r>
            <a:r>
              <a:rPr sz="1600" b="1" spc="25" dirty="0">
                <a:latin typeface="Century Gothic"/>
                <a:cs typeface="Century Gothic"/>
              </a:rPr>
              <a:t>і</a:t>
            </a:r>
            <a:r>
              <a:rPr sz="1600" b="1" dirty="0">
                <a:latin typeface="Century Gothic"/>
                <a:cs typeface="Century Gothic"/>
              </a:rPr>
              <a:t>к</a:t>
            </a:r>
            <a:r>
              <a:rPr sz="1600" b="1" spc="-10" dirty="0">
                <a:latin typeface="Century Gothic"/>
                <a:cs typeface="Century Gothic"/>
              </a:rPr>
              <a:t>о</a:t>
            </a:r>
            <a:r>
              <a:rPr sz="1600" b="1" spc="-60" dirty="0">
                <a:latin typeface="Century Gothic"/>
                <a:cs typeface="Century Gothic"/>
              </a:rPr>
              <a:t>ю</a:t>
            </a:r>
            <a:r>
              <a:rPr sz="1600" b="1" spc="-20" dirty="0">
                <a:latin typeface="Century Gothic"/>
                <a:cs typeface="Century Gothic"/>
              </a:rPr>
              <a:t> </a:t>
            </a:r>
            <a:r>
              <a:rPr sz="1600" b="1" spc="-105" dirty="0">
                <a:latin typeface="Century Gothic"/>
                <a:cs typeface="Century Gothic"/>
              </a:rPr>
              <a:t>у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95" dirty="0">
                <a:latin typeface="Century Gothic"/>
                <a:cs typeface="Century Gothic"/>
              </a:rPr>
              <a:t>нас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20" dirty="0">
                <a:latin typeface="Century Gothic"/>
                <a:cs typeface="Century Gothic"/>
              </a:rPr>
              <a:t>в</a:t>
            </a:r>
            <a:r>
              <a:rPr sz="1600" b="1" spc="-35" dirty="0">
                <a:latin typeface="Century Gothic"/>
                <a:cs typeface="Century Gothic"/>
              </a:rPr>
              <a:t>с</a:t>
            </a:r>
            <a:r>
              <a:rPr sz="1600" b="1" spc="-114" dirty="0">
                <a:latin typeface="Century Gothic"/>
                <a:cs typeface="Century Gothic"/>
              </a:rPr>
              <a:t>е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20" dirty="0">
                <a:latin typeface="Century Gothic"/>
                <a:cs typeface="Century Gothic"/>
              </a:rPr>
              <a:t>к</a:t>
            </a:r>
            <a:r>
              <a:rPr sz="1600" b="1" spc="-35" dirty="0">
                <a:latin typeface="Century Gothic"/>
                <a:cs typeface="Century Gothic"/>
              </a:rPr>
              <a:t>р</a:t>
            </a:r>
            <a:r>
              <a:rPr sz="1600" b="1" spc="-65" dirty="0">
                <a:latin typeface="Century Gothic"/>
                <a:cs typeface="Century Gothic"/>
              </a:rPr>
              <a:t>уто»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2728" y="2023433"/>
            <a:ext cx="156083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81280" algn="ctr">
              <a:lnSpc>
                <a:spcPct val="100000"/>
              </a:lnSpc>
            </a:pPr>
            <a:r>
              <a:rPr sz="1600" b="1" spc="70" dirty="0">
                <a:latin typeface="Century Gothic"/>
                <a:cs typeface="Century Gothic"/>
              </a:rPr>
              <a:t>«То ж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75" dirty="0">
                <a:latin typeface="Century Gothic"/>
                <a:cs typeface="Century Gothic"/>
              </a:rPr>
              <a:t>р</a:t>
            </a:r>
            <a:r>
              <a:rPr sz="1600" b="1" spc="-85" dirty="0">
                <a:latin typeface="Century Gothic"/>
                <a:cs typeface="Century Gothic"/>
              </a:rPr>
              <a:t>о</a:t>
            </a:r>
            <a:r>
              <a:rPr sz="1600" b="1" spc="-40" dirty="0">
                <a:latin typeface="Century Gothic"/>
                <a:cs typeface="Century Gothic"/>
              </a:rPr>
              <a:t>би</a:t>
            </a:r>
            <a:r>
              <a:rPr sz="1600" b="1" spc="-70" dirty="0">
                <a:latin typeface="Century Gothic"/>
                <a:cs typeface="Century Gothic"/>
              </a:rPr>
              <a:t>мо</a:t>
            </a:r>
            <a:r>
              <a:rPr sz="1600" b="1" spc="-30" dirty="0">
                <a:latin typeface="Century Gothic"/>
                <a:cs typeface="Century Gothic"/>
              </a:rPr>
              <a:t> </a:t>
            </a:r>
            <a:r>
              <a:rPr sz="1600" b="1" spc="-20" dirty="0">
                <a:latin typeface="Century Gothic"/>
                <a:cs typeface="Century Gothic"/>
              </a:rPr>
              <a:t>еле</a:t>
            </a:r>
            <a:r>
              <a:rPr sz="1600" b="1" spc="-30" dirty="0">
                <a:latin typeface="Century Gothic"/>
                <a:cs typeface="Century Gothic"/>
              </a:rPr>
              <a:t>к</a:t>
            </a:r>
            <a:r>
              <a:rPr sz="1600" b="1" spc="-60" dirty="0">
                <a:latin typeface="Century Gothic"/>
                <a:cs typeface="Century Gothic"/>
              </a:rPr>
              <a:t>тронне</a:t>
            </a:r>
            <a:r>
              <a:rPr sz="1600" b="1" spc="-30" dirty="0">
                <a:latin typeface="Century Gothic"/>
                <a:cs typeface="Century Gothic"/>
              </a:rPr>
              <a:t> </a:t>
            </a:r>
            <a:r>
              <a:rPr sz="1600" b="1" spc="-50" dirty="0">
                <a:latin typeface="Century Gothic"/>
                <a:cs typeface="Century Gothic"/>
              </a:rPr>
              <a:t>урядув</a:t>
            </a:r>
            <a:r>
              <a:rPr sz="1600" b="1" spc="-65" dirty="0">
                <a:latin typeface="Century Gothic"/>
                <a:cs typeface="Century Gothic"/>
              </a:rPr>
              <a:t>а</a:t>
            </a:r>
            <a:r>
              <a:rPr sz="1600" b="1" spc="5" dirty="0">
                <a:latin typeface="Century Gothic"/>
                <a:cs typeface="Century Gothic"/>
              </a:rPr>
              <a:t>ння!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600" b="1" spc="110" dirty="0">
                <a:latin typeface="Century Gothic"/>
                <a:cs typeface="Century Gothic"/>
              </a:rPr>
              <a:t>Щ</a:t>
            </a:r>
            <a:r>
              <a:rPr sz="1600" b="1" spc="-55" dirty="0">
                <a:latin typeface="Century Gothic"/>
                <a:cs typeface="Century Gothic"/>
              </a:rPr>
              <a:t>о </a:t>
            </a:r>
            <a:r>
              <a:rPr sz="1600" b="1" spc="-155" dirty="0">
                <a:latin typeface="Century Gothic"/>
                <a:cs typeface="Century Gothic"/>
              </a:rPr>
              <a:t>ще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60" dirty="0">
                <a:latin typeface="Century Gothic"/>
                <a:cs typeface="Century Gothic"/>
              </a:rPr>
              <a:t>т</a:t>
            </a:r>
            <a:r>
              <a:rPr sz="1600" b="1" spc="-85" dirty="0">
                <a:latin typeface="Century Gothic"/>
                <a:cs typeface="Century Gothic"/>
              </a:rPr>
              <a:t>р</a:t>
            </a:r>
            <a:r>
              <a:rPr sz="1600" b="1" spc="-120" dirty="0">
                <a:latin typeface="Century Gothic"/>
                <a:cs typeface="Century Gothic"/>
              </a:rPr>
              <a:t>еба</a:t>
            </a:r>
            <a:r>
              <a:rPr sz="1600" b="1" spc="-105" dirty="0">
                <a:latin typeface="Arial"/>
                <a:cs typeface="Arial"/>
              </a:rPr>
              <a:t>?</a:t>
            </a:r>
            <a:r>
              <a:rPr sz="1600" b="1" spc="-30" dirty="0">
                <a:latin typeface="Century Gothic"/>
                <a:cs typeface="Century Gothic"/>
              </a:rPr>
              <a:t>»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9558" y="2085917"/>
            <a:ext cx="211391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600" b="1" spc="95" dirty="0">
                <a:latin typeface="Century Gothic"/>
                <a:cs typeface="Century Gothic"/>
              </a:rPr>
              <a:t>«ІТ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b="1" spc="145" dirty="0">
                <a:latin typeface="Arial"/>
                <a:cs typeface="Arial"/>
              </a:rPr>
              <a:t>/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110" dirty="0">
                <a:latin typeface="Century Gothic"/>
                <a:cs typeface="Century Gothic"/>
              </a:rPr>
              <a:t>ІКТ»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600" b="1" spc="-65" dirty="0">
                <a:latin typeface="Century Gothic"/>
                <a:cs typeface="Century Gothic"/>
              </a:rPr>
              <a:t>до</a:t>
            </a:r>
            <a:r>
              <a:rPr sz="1600" b="1" spc="-75" dirty="0">
                <a:latin typeface="Century Gothic"/>
                <a:cs typeface="Century Gothic"/>
              </a:rPr>
              <a:t>р</a:t>
            </a:r>
            <a:r>
              <a:rPr sz="1600" b="1" spc="25" dirty="0">
                <a:latin typeface="Century Gothic"/>
                <a:cs typeface="Century Gothic"/>
              </a:rPr>
              <a:t>і</a:t>
            </a:r>
            <a:r>
              <a:rPr sz="1600" b="1" dirty="0">
                <a:latin typeface="Century Gothic"/>
                <a:cs typeface="Century Gothic"/>
              </a:rPr>
              <a:t>вн</a:t>
            </a:r>
            <a:r>
              <a:rPr sz="1600" b="1" spc="-10" dirty="0">
                <a:latin typeface="Century Gothic"/>
                <a:cs typeface="Century Gothic"/>
              </a:rPr>
              <a:t>ю</a:t>
            </a:r>
            <a:r>
              <a:rPr sz="1600" b="1" spc="-80" dirty="0">
                <a:latin typeface="Century Gothic"/>
                <a:cs typeface="Century Gothic"/>
              </a:rPr>
              <a:t>є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600" b="1" spc="-95" dirty="0">
                <a:latin typeface="Century Gothic"/>
                <a:cs typeface="Century Gothic"/>
              </a:rPr>
              <a:t>«ци</a:t>
            </a:r>
            <a:r>
              <a:rPr sz="1600" b="1" spc="-175" dirty="0">
                <a:latin typeface="Century Gothic"/>
                <a:cs typeface="Century Gothic"/>
              </a:rPr>
              <a:t>ф</a:t>
            </a:r>
            <a:r>
              <a:rPr sz="1600" b="1" spc="-75" dirty="0">
                <a:latin typeface="Century Gothic"/>
                <a:cs typeface="Century Gothic"/>
              </a:rPr>
              <a:t>р</a:t>
            </a:r>
            <a:r>
              <a:rPr sz="1600" b="1" spc="-85" dirty="0">
                <a:latin typeface="Century Gothic"/>
                <a:cs typeface="Century Gothic"/>
              </a:rPr>
              <a:t>о</a:t>
            </a:r>
            <a:r>
              <a:rPr sz="1600" b="1" spc="60" dirty="0">
                <a:latin typeface="Century Gothic"/>
                <a:cs typeface="Century Gothic"/>
              </a:rPr>
              <a:t>в</a:t>
            </a:r>
            <a:r>
              <a:rPr sz="1600" b="1" spc="20" dirty="0">
                <a:latin typeface="Century Gothic"/>
                <a:cs typeface="Century Gothic"/>
              </a:rPr>
              <a:t>і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b="1" spc="-80" dirty="0">
                <a:latin typeface="Century Gothic"/>
                <a:cs typeface="Century Gothic"/>
              </a:rPr>
              <a:t>те</a:t>
            </a:r>
            <a:r>
              <a:rPr sz="1600" b="1" spc="-85" dirty="0">
                <a:latin typeface="Century Gothic"/>
                <a:cs typeface="Century Gothic"/>
              </a:rPr>
              <a:t>х</a:t>
            </a:r>
            <a:r>
              <a:rPr sz="1600" b="1" spc="5" dirty="0">
                <a:latin typeface="Century Gothic"/>
                <a:cs typeface="Century Gothic"/>
              </a:rPr>
              <a:t>нологі</a:t>
            </a:r>
            <a:r>
              <a:rPr sz="1600" b="1" spc="50" dirty="0">
                <a:latin typeface="Century Gothic"/>
                <a:cs typeface="Century Gothic"/>
              </a:rPr>
              <a:t>ї</a:t>
            </a:r>
            <a:r>
              <a:rPr sz="1600" b="1" spc="-30" dirty="0">
                <a:latin typeface="Century Gothic"/>
                <a:cs typeface="Century Gothic"/>
              </a:rPr>
              <a:t>»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758" y="3876926"/>
            <a:ext cx="2586355" cy="71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70" dirty="0">
                <a:latin typeface="Century Gothic"/>
                <a:cs typeface="Century Gothic"/>
              </a:rPr>
              <a:t>«</a:t>
            </a:r>
            <a:r>
              <a:rPr sz="1600" b="1" spc="60" dirty="0">
                <a:latin typeface="Century Gothic"/>
                <a:cs typeface="Century Gothic"/>
              </a:rPr>
              <a:t>Г</a:t>
            </a:r>
            <a:r>
              <a:rPr sz="1600" b="1" spc="-10" dirty="0">
                <a:latin typeface="Century Gothic"/>
                <a:cs typeface="Century Gothic"/>
              </a:rPr>
              <a:t>ол</a:t>
            </a:r>
            <a:r>
              <a:rPr sz="1600" b="1" spc="-25" dirty="0">
                <a:latin typeface="Century Gothic"/>
                <a:cs typeface="Century Gothic"/>
              </a:rPr>
              <a:t>о</a:t>
            </a:r>
            <a:r>
              <a:rPr sz="1600" b="1" spc="-20" dirty="0">
                <a:latin typeface="Century Gothic"/>
                <a:cs typeface="Century Gothic"/>
              </a:rPr>
              <a:t>вне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60" dirty="0">
                <a:latin typeface="Century Gothic"/>
                <a:cs typeface="Century Gothic"/>
              </a:rPr>
              <a:t>не</a:t>
            </a:r>
            <a:r>
              <a:rPr sz="1600" b="1" dirty="0">
                <a:latin typeface="Century Gothic"/>
                <a:cs typeface="Century Gothic"/>
              </a:rPr>
              <a:t> з</a:t>
            </a:r>
            <a:r>
              <a:rPr sz="1600" b="1" spc="-10" dirty="0">
                <a:latin typeface="Century Gothic"/>
                <a:cs typeface="Century Gothic"/>
              </a:rPr>
              <a:t>а</a:t>
            </a:r>
            <a:r>
              <a:rPr sz="1600" b="1" spc="-35" dirty="0">
                <a:latin typeface="Century Gothic"/>
                <a:cs typeface="Century Gothic"/>
              </a:rPr>
              <a:t>в</a:t>
            </a:r>
            <a:r>
              <a:rPr sz="1600" b="1" spc="-55" dirty="0">
                <a:latin typeface="Century Gothic"/>
                <a:cs typeface="Century Gothic"/>
              </a:rPr>
              <a:t>а</a:t>
            </a:r>
            <a:r>
              <a:rPr sz="1600" b="1" spc="-80" dirty="0">
                <a:latin typeface="Century Gothic"/>
                <a:cs typeface="Century Gothic"/>
              </a:rPr>
              <a:t>ж</a:t>
            </a:r>
            <a:r>
              <a:rPr sz="1600" b="1" spc="-75" dirty="0">
                <a:latin typeface="Century Gothic"/>
                <a:cs typeface="Century Gothic"/>
              </a:rPr>
              <a:t>а</a:t>
            </a:r>
            <a:r>
              <a:rPr sz="1600" b="1" spc="-25" dirty="0">
                <a:latin typeface="Century Gothic"/>
                <a:cs typeface="Century Gothic"/>
              </a:rPr>
              <a:t>ти,</a:t>
            </a:r>
            <a:endParaRPr sz="16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20" dirty="0">
                <a:latin typeface="Century Gothic"/>
                <a:cs typeface="Century Gothic"/>
              </a:rPr>
              <a:t>і </a:t>
            </a:r>
            <a:r>
              <a:rPr sz="1600" b="1" spc="-35" dirty="0">
                <a:latin typeface="Century Gothic"/>
                <a:cs typeface="Century Gothic"/>
              </a:rPr>
              <a:t>тоді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14" dirty="0">
                <a:latin typeface="Century Gothic"/>
                <a:cs typeface="Century Gothic"/>
              </a:rPr>
              <a:t>ци</a:t>
            </a:r>
            <a:r>
              <a:rPr sz="1600" b="1" spc="-190" dirty="0">
                <a:latin typeface="Century Gothic"/>
                <a:cs typeface="Century Gothic"/>
              </a:rPr>
              <a:t>ф</a:t>
            </a:r>
            <a:r>
              <a:rPr sz="1600" b="1" spc="-75" dirty="0">
                <a:latin typeface="Century Gothic"/>
                <a:cs typeface="Century Gothic"/>
              </a:rPr>
              <a:t>р</a:t>
            </a:r>
            <a:r>
              <a:rPr sz="1600" b="1" spc="-85" dirty="0">
                <a:latin typeface="Century Gothic"/>
                <a:cs typeface="Century Gothic"/>
              </a:rPr>
              <a:t>о</a:t>
            </a:r>
            <a:r>
              <a:rPr sz="1600" b="1" spc="-40" dirty="0">
                <a:latin typeface="Century Gothic"/>
                <a:cs typeface="Century Gothic"/>
              </a:rPr>
              <a:t>ва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35" dirty="0">
                <a:latin typeface="Century Gothic"/>
                <a:cs typeface="Century Gothic"/>
              </a:rPr>
              <a:t>е</a:t>
            </a:r>
            <a:r>
              <a:rPr sz="1600" b="1" spc="-40" dirty="0">
                <a:latin typeface="Century Gothic"/>
                <a:cs typeface="Century Gothic"/>
              </a:rPr>
              <a:t>к</a:t>
            </a:r>
            <a:r>
              <a:rPr sz="1600" b="1" spc="-55" dirty="0">
                <a:latin typeface="Century Gothic"/>
                <a:cs typeface="Century Gothic"/>
              </a:rPr>
              <a:t>оно</a:t>
            </a:r>
            <a:r>
              <a:rPr sz="1600" b="1" spc="-75" dirty="0">
                <a:latin typeface="Century Gothic"/>
                <a:cs typeface="Century Gothic"/>
              </a:rPr>
              <a:t>м</a:t>
            </a:r>
            <a:r>
              <a:rPr sz="1600" b="1" spc="25" dirty="0">
                <a:latin typeface="Century Gothic"/>
                <a:cs typeface="Century Gothic"/>
              </a:rPr>
              <a:t>і</a:t>
            </a:r>
            <a:r>
              <a:rPr sz="1600" b="1" spc="-50" dirty="0">
                <a:latin typeface="Century Gothic"/>
                <a:cs typeface="Century Gothic"/>
              </a:rPr>
              <a:t>ка</a:t>
            </a:r>
            <a:r>
              <a:rPr sz="1600" b="1" spc="-25" dirty="0">
                <a:latin typeface="Century Gothic"/>
                <a:cs typeface="Century Gothic"/>
              </a:rPr>
              <a:t> </a:t>
            </a:r>
            <a:r>
              <a:rPr sz="1600" b="1" spc="135" dirty="0">
                <a:latin typeface="Century Gothic"/>
                <a:cs typeface="Century Gothic"/>
              </a:rPr>
              <a:t>з</a:t>
            </a:r>
            <a:r>
              <a:rPr sz="1600" b="1" spc="-5" dirty="0">
                <a:latin typeface="Century Gothic"/>
                <a:cs typeface="Century Gothic"/>
              </a:rPr>
              <a:t>’</a:t>
            </a:r>
            <a:r>
              <a:rPr sz="1600" b="1" spc="5" dirty="0">
                <a:latin typeface="Century Gothic"/>
                <a:cs typeface="Century Gothic"/>
              </a:rPr>
              <a:t>явится </a:t>
            </a:r>
            <a:r>
              <a:rPr sz="1600" b="1" spc="-125" dirty="0">
                <a:latin typeface="Century Gothic"/>
                <a:cs typeface="Century Gothic"/>
              </a:rPr>
              <a:t>с</a:t>
            </a:r>
            <a:r>
              <a:rPr sz="1600" b="1" spc="-140" dirty="0">
                <a:latin typeface="Century Gothic"/>
                <a:cs typeface="Century Gothic"/>
              </a:rPr>
              <a:t>а</a:t>
            </a:r>
            <a:r>
              <a:rPr sz="1600" b="1" spc="-120" dirty="0">
                <a:latin typeface="Century Gothic"/>
                <a:cs typeface="Century Gothic"/>
              </a:rPr>
              <a:t>ма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40" dirty="0">
                <a:latin typeface="Century Gothic"/>
                <a:cs typeface="Century Gothic"/>
              </a:rPr>
              <a:t>п</a:t>
            </a:r>
            <a:r>
              <a:rPr sz="1600" b="1" spc="-55" dirty="0">
                <a:latin typeface="Century Gothic"/>
                <a:cs typeface="Century Gothic"/>
              </a:rPr>
              <a:t>о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25" dirty="0">
                <a:latin typeface="Century Gothic"/>
                <a:cs typeface="Century Gothic"/>
              </a:rPr>
              <a:t>с</a:t>
            </a:r>
            <a:r>
              <a:rPr sz="1600" b="1" spc="-45" dirty="0">
                <a:latin typeface="Century Gothic"/>
                <a:cs typeface="Century Gothic"/>
              </a:rPr>
              <a:t>об</a:t>
            </a:r>
            <a:r>
              <a:rPr sz="1600" b="1" spc="-15" dirty="0">
                <a:latin typeface="Century Gothic"/>
                <a:cs typeface="Century Gothic"/>
              </a:rPr>
              <a:t>і</a:t>
            </a:r>
            <a:r>
              <a:rPr sz="1600" b="1" spc="-30" dirty="0">
                <a:latin typeface="Century Gothic"/>
                <a:cs typeface="Century Gothic"/>
              </a:rPr>
              <a:t>»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2110" y="3928743"/>
            <a:ext cx="197675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35" dirty="0">
                <a:latin typeface="Century Gothic"/>
                <a:cs typeface="Century Gothic"/>
              </a:rPr>
              <a:t>«</a:t>
            </a:r>
            <a:r>
              <a:rPr sz="1600" b="1" spc="-25" dirty="0">
                <a:latin typeface="Century Gothic"/>
                <a:cs typeface="Century Gothic"/>
              </a:rPr>
              <a:t>Робимо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20" dirty="0">
                <a:latin typeface="Century Gothic"/>
                <a:cs typeface="Century Gothic"/>
              </a:rPr>
              <a:t>с</a:t>
            </a:r>
            <a:r>
              <a:rPr sz="1600" b="1" spc="-100" dirty="0">
                <a:latin typeface="Century Gothic"/>
                <a:cs typeface="Century Gothic"/>
              </a:rPr>
              <a:t>та</a:t>
            </a:r>
            <a:r>
              <a:rPr sz="1600" b="1" spc="-120" dirty="0">
                <a:latin typeface="Century Gothic"/>
                <a:cs typeface="Century Gothic"/>
              </a:rPr>
              <a:t>р</a:t>
            </a:r>
            <a:r>
              <a:rPr sz="1600" b="1" spc="-60" dirty="0">
                <a:latin typeface="Century Gothic"/>
                <a:cs typeface="Century Gothic"/>
              </a:rPr>
              <a:t>тапи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20" dirty="0">
                <a:latin typeface="Century Gothic"/>
                <a:cs typeface="Century Gothic"/>
              </a:rPr>
              <a:t>і</a:t>
            </a:r>
            <a:endParaRPr sz="1600">
              <a:latin typeface="Century Gothic"/>
              <a:cs typeface="Century Gothic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95" dirty="0">
                <a:latin typeface="Century Gothic"/>
                <a:cs typeface="Century Gothic"/>
              </a:rPr>
              <a:t>буде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20" dirty="0">
                <a:latin typeface="Century Gothic"/>
                <a:cs typeface="Century Gothic"/>
              </a:rPr>
              <a:t>в</a:t>
            </a:r>
            <a:r>
              <a:rPr sz="1600" b="1" spc="-35" dirty="0">
                <a:latin typeface="Century Gothic"/>
                <a:cs typeface="Century Gothic"/>
              </a:rPr>
              <a:t>с</a:t>
            </a:r>
            <a:r>
              <a:rPr sz="1600" b="1" spc="-114" dirty="0">
                <a:latin typeface="Century Gothic"/>
                <a:cs typeface="Century Gothic"/>
              </a:rPr>
              <a:t>е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30" dirty="0">
                <a:latin typeface="Century Gothic"/>
                <a:cs typeface="Century Gothic"/>
              </a:rPr>
              <a:t>г</a:t>
            </a:r>
            <a:r>
              <a:rPr sz="1600" b="1" spc="-55" dirty="0">
                <a:latin typeface="Century Gothic"/>
                <a:cs typeface="Century Gothic"/>
              </a:rPr>
              <a:t>а</a:t>
            </a:r>
            <a:r>
              <a:rPr sz="1600" b="1" spc="-120" dirty="0">
                <a:latin typeface="Century Gothic"/>
                <a:cs typeface="Century Gothic"/>
              </a:rPr>
              <a:t>р</a:t>
            </a:r>
            <a:r>
              <a:rPr sz="1600" b="1" spc="-130" dirty="0">
                <a:latin typeface="Century Gothic"/>
                <a:cs typeface="Century Gothic"/>
              </a:rPr>
              <a:t>а</a:t>
            </a:r>
            <a:r>
              <a:rPr sz="1600" b="1" spc="35" dirty="0">
                <a:latin typeface="Century Gothic"/>
                <a:cs typeface="Century Gothic"/>
              </a:rPr>
              <a:t>з</a:t>
            </a:r>
            <a:r>
              <a:rPr sz="1600" b="1" spc="55" dirty="0">
                <a:latin typeface="Century Gothic"/>
                <a:cs typeface="Century Gothic"/>
              </a:rPr>
              <a:t>д</a:t>
            </a:r>
            <a:r>
              <a:rPr sz="1600" b="1" spc="-30" dirty="0">
                <a:latin typeface="Century Gothic"/>
                <a:cs typeface="Century Gothic"/>
              </a:rPr>
              <a:t>»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9759" y="3935088"/>
            <a:ext cx="245872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600" b="1" spc="35" dirty="0">
                <a:latin typeface="Century Gothic"/>
                <a:cs typeface="Century Gothic"/>
              </a:rPr>
              <a:t>«Вд</a:t>
            </a:r>
            <a:r>
              <a:rPr sz="1600" b="1" spc="-65" dirty="0">
                <a:latin typeface="Century Gothic"/>
                <a:cs typeface="Century Gothic"/>
              </a:rPr>
              <a:t>о</a:t>
            </a:r>
            <a:r>
              <a:rPr sz="1600" b="1" spc="-85" dirty="0">
                <a:latin typeface="Century Gothic"/>
                <a:cs typeface="Century Gothic"/>
              </a:rPr>
              <a:t>м</a:t>
            </a:r>
            <a:r>
              <a:rPr sz="1600" b="1" spc="-150" dirty="0">
                <a:latin typeface="Century Gothic"/>
                <a:cs typeface="Century Gothic"/>
              </a:rPr>
              <a:t>а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30" dirty="0">
                <a:latin typeface="Century Gothic"/>
                <a:cs typeface="Century Gothic"/>
              </a:rPr>
              <a:t>чи</a:t>
            </a:r>
            <a:r>
              <a:rPr sz="1600" b="1" spc="-45" dirty="0">
                <a:latin typeface="Century Gothic"/>
                <a:cs typeface="Century Gothic"/>
              </a:rPr>
              <a:t>с</a:t>
            </a:r>
            <a:r>
              <a:rPr sz="1600" b="1" spc="-40" dirty="0">
                <a:latin typeface="Century Gothic"/>
                <a:cs typeface="Century Gothic"/>
              </a:rPr>
              <a:t>то,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30" dirty="0">
                <a:latin typeface="Century Gothic"/>
                <a:cs typeface="Century Gothic"/>
              </a:rPr>
              <a:t>теп</a:t>
            </a:r>
            <a:r>
              <a:rPr sz="1600" b="1" spc="-25" dirty="0">
                <a:latin typeface="Century Gothic"/>
                <a:cs typeface="Century Gothic"/>
              </a:rPr>
              <a:t>л</a:t>
            </a:r>
            <a:r>
              <a:rPr sz="1600" b="1" spc="-30" dirty="0">
                <a:latin typeface="Century Gothic"/>
                <a:cs typeface="Century Gothic"/>
              </a:rPr>
              <a:t>о,</a:t>
            </a:r>
            <a:r>
              <a:rPr sz="1600" b="1" spc="-2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зру</a:t>
            </a:r>
            <a:r>
              <a:rPr sz="1600" b="1" spc="-20" dirty="0">
                <a:latin typeface="Century Gothic"/>
                <a:cs typeface="Century Gothic"/>
              </a:rPr>
              <a:t>ч</a:t>
            </a:r>
            <a:r>
              <a:rPr sz="1600" b="1" spc="-25" dirty="0">
                <a:latin typeface="Century Gothic"/>
                <a:cs typeface="Century Gothic"/>
              </a:rPr>
              <a:t>но,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50" dirty="0">
                <a:latin typeface="Century Gothic"/>
                <a:cs typeface="Century Gothic"/>
              </a:rPr>
              <a:t>а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204" dirty="0">
                <a:latin typeface="Century Gothic"/>
                <a:cs typeface="Century Gothic"/>
              </a:rPr>
              <a:t>щ</a:t>
            </a:r>
            <a:r>
              <a:rPr sz="1600" b="1" spc="-55" dirty="0">
                <a:latin typeface="Century Gothic"/>
                <a:cs typeface="Century Gothic"/>
              </a:rPr>
              <a:t>о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85" dirty="0">
                <a:latin typeface="Century Gothic"/>
                <a:cs typeface="Century Gothic"/>
              </a:rPr>
              <a:t>на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вулиці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–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70" dirty="0">
                <a:latin typeface="Century Gothic"/>
                <a:cs typeface="Century Gothic"/>
              </a:rPr>
              <a:t>не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0" dirty="0">
                <a:latin typeface="Century Gothic"/>
                <a:cs typeface="Century Gothic"/>
              </a:rPr>
              <a:t>х</a:t>
            </a:r>
            <a:r>
              <a:rPr sz="1600" b="1" dirty="0">
                <a:latin typeface="Century Gothic"/>
                <a:cs typeface="Century Gothic"/>
              </a:rPr>
              <a:t>вилю</a:t>
            </a:r>
            <a:r>
              <a:rPr sz="1600" b="1" spc="10" dirty="0">
                <a:latin typeface="Century Gothic"/>
                <a:cs typeface="Century Gothic"/>
              </a:rPr>
              <a:t>є</a:t>
            </a:r>
            <a:r>
              <a:rPr sz="1600" b="1" spc="-30" dirty="0">
                <a:latin typeface="Century Gothic"/>
                <a:cs typeface="Century Gothic"/>
              </a:rPr>
              <a:t>»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307" y="871197"/>
            <a:ext cx="79838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65" dirty="0">
                <a:latin typeface="Century Gothic"/>
                <a:cs typeface="Century Gothic"/>
              </a:rPr>
              <a:t>УКРАЇ</a:t>
            </a:r>
            <a:r>
              <a:rPr sz="2000" b="1" spc="85" dirty="0">
                <a:latin typeface="Century Gothic"/>
                <a:cs typeface="Century Gothic"/>
              </a:rPr>
              <a:t>Н</a:t>
            </a:r>
            <a:r>
              <a:rPr sz="2000" b="1" spc="-120" dirty="0">
                <a:latin typeface="Century Gothic"/>
                <a:cs typeface="Century Gothic"/>
              </a:rPr>
              <a:t>А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spc="125" dirty="0">
                <a:latin typeface="Century Gothic"/>
                <a:cs typeface="Century Gothic"/>
              </a:rPr>
              <a:t>ПРОГ</a:t>
            </a:r>
            <a:r>
              <a:rPr sz="2000" b="1" spc="100" dirty="0">
                <a:latin typeface="Century Gothic"/>
                <a:cs typeface="Century Gothic"/>
              </a:rPr>
              <a:t>Р</a:t>
            </a:r>
            <a:r>
              <a:rPr sz="2000" b="1" spc="-110" dirty="0">
                <a:latin typeface="Century Gothic"/>
                <a:cs typeface="Century Gothic"/>
              </a:rPr>
              <a:t>АЄ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10" dirty="0">
                <a:latin typeface="Century Gothic"/>
                <a:cs typeface="Century Gothic"/>
              </a:rPr>
              <a:t>У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spc="60" dirty="0">
                <a:latin typeface="Century Gothic"/>
                <a:cs typeface="Century Gothic"/>
              </a:rPr>
              <a:t>С</a:t>
            </a:r>
            <a:r>
              <a:rPr sz="2000" b="1" spc="65" dirty="0">
                <a:latin typeface="Century Gothic"/>
                <a:cs typeface="Century Gothic"/>
              </a:rPr>
              <a:t>Ф</a:t>
            </a:r>
            <a:r>
              <a:rPr sz="2000" b="1" spc="225" dirty="0">
                <a:latin typeface="Century Gothic"/>
                <a:cs typeface="Century Gothic"/>
              </a:rPr>
              <a:t>Е</a:t>
            </a:r>
            <a:r>
              <a:rPr sz="2000" b="1" spc="235" dirty="0">
                <a:latin typeface="Century Gothic"/>
                <a:cs typeface="Century Gothic"/>
              </a:rPr>
              <a:t>Р</a:t>
            </a:r>
            <a:r>
              <a:rPr sz="2000" b="1" spc="25" dirty="0">
                <a:latin typeface="Century Gothic"/>
                <a:cs typeface="Century Gothic"/>
              </a:rPr>
              <a:t>І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spc="-20" dirty="0">
                <a:latin typeface="Century Gothic"/>
                <a:cs typeface="Century Gothic"/>
              </a:rPr>
              <a:t>«</a:t>
            </a:r>
            <a:r>
              <a:rPr sz="2000" b="1" spc="-15" dirty="0">
                <a:latin typeface="Century Gothic"/>
                <a:cs typeface="Century Gothic"/>
              </a:rPr>
              <a:t>Ц</a:t>
            </a:r>
            <a:r>
              <a:rPr sz="2000" b="1" spc="90" dirty="0">
                <a:latin typeface="Century Gothic"/>
                <a:cs typeface="Century Gothic"/>
              </a:rPr>
              <a:t>ИФР</a:t>
            </a:r>
            <a:r>
              <a:rPr sz="2000" b="1" spc="105" dirty="0">
                <a:latin typeface="Century Gothic"/>
                <a:cs typeface="Century Gothic"/>
              </a:rPr>
              <a:t>О</a:t>
            </a:r>
            <a:r>
              <a:rPr sz="2000" b="1" spc="100" dirty="0">
                <a:latin typeface="Century Gothic"/>
                <a:cs typeface="Century Gothic"/>
              </a:rPr>
              <a:t>ВИХ</a:t>
            </a:r>
            <a:r>
              <a:rPr sz="2000" b="1" spc="-50" dirty="0">
                <a:latin typeface="Century Gothic"/>
                <a:cs typeface="Century Gothic"/>
              </a:rPr>
              <a:t> </a:t>
            </a:r>
            <a:r>
              <a:rPr sz="2000" b="1" spc="135" dirty="0">
                <a:latin typeface="Century Gothic"/>
                <a:cs typeface="Century Gothic"/>
              </a:rPr>
              <a:t>ТР</a:t>
            </a:r>
            <a:r>
              <a:rPr sz="2000" b="1" spc="195" dirty="0">
                <a:latin typeface="Century Gothic"/>
                <a:cs typeface="Century Gothic"/>
              </a:rPr>
              <a:t>А</a:t>
            </a:r>
            <a:r>
              <a:rPr sz="2000" b="1" spc="10" dirty="0">
                <a:latin typeface="Century Gothic"/>
                <a:cs typeface="Century Gothic"/>
              </a:rPr>
              <a:t>НС</a:t>
            </a:r>
            <a:r>
              <a:rPr sz="2000" b="1" spc="215" dirty="0">
                <a:latin typeface="Century Gothic"/>
                <a:cs typeface="Century Gothic"/>
              </a:rPr>
              <a:t>Ф</a:t>
            </a:r>
            <a:r>
              <a:rPr sz="2000" b="1" spc="25" dirty="0">
                <a:latin typeface="Century Gothic"/>
                <a:cs typeface="Century Gothic"/>
              </a:rPr>
              <a:t>ОРМ</a:t>
            </a:r>
            <a:r>
              <a:rPr sz="2000" b="1" spc="-60" dirty="0">
                <a:latin typeface="Century Gothic"/>
                <a:cs typeface="Century Gothic"/>
              </a:rPr>
              <a:t>А</a:t>
            </a:r>
            <a:r>
              <a:rPr sz="2000" b="1" spc="-50" dirty="0">
                <a:latin typeface="Century Gothic"/>
                <a:cs typeface="Century Gothic"/>
              </a:rPr>
              <a:t>Ц</a:t>
            </a:r>
            <a:r>
              <a:rPr sz="2000" b="1" spc="30" dirty="0">
                <a:latin typeface="Century Gothic"/>
                <a:cs typeface="Century Gothic"/>
              </a:rPr>
              <a:t>І</a:t>
            </a:r>
            <a:r>
              <a:rPr sz="2000" b="1" spc="40" dirty="0">
                <a:latin typeface="Century Gothic"/>
                <a:cs typeface="Century Gothic"/>
              </a:rPr>
              <a:t>Й</a:t>
            </a:r>
            <a:r>
              <a:rPr sz="2000" b="1" spc="15" dirty="0">
                <a:latin typeface="Century Gothic"/>
                <a:cs typeface="Century Gothic"/>
              </a:rPr>
              <a:t>»</a:t>
            </a:r>
            <a:r>
              <a:rPr sz="2000" b="1" spc="-10" dirty="0">
                <a:latin typeface="Century Gothic"/>
                <a:cs typeface="Century Gothic"/>
              </a:rPr>
              <a:t>.</a:t>
            </a:r>
            <a:r>
              <a:rPr sz="2000" b="1" spc="-20" dirty="0">
                <a:latin typeface="Century Gothic"/>
                <a:cs typeface="Century Gothic"/>
              </a:rPr>
              <a:t>.</a:t>
            </a:r>
            <a:r>
              <a:rPr sz="2000" b="1" spc="-10" dirty="0"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4892" y="1396099"/>
            <a:ext cx="5389880" cy="3399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ПОЗА</a:t>
            </a:r>
            <a:r>
              <a:rPr sz="24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260" dirty="0">
                <a:solidFill>
                  <a:srgbClr val="006FC0"/>
                </a:solidFill>
                <a:latin typeface="Century Gothic"/>
                <a:cs typeface="Century Gothic"/>
              </a:rPr>
              <a:t>Ф</a:t>
            </a:r>
            <a:r>
              <a:rPr sz="2400" b="1" dirty="0">
                <a:solidFill>
                  <a:srgbClr val="006FC0"/>
                </a:solidFill>
                <a:latin typeface="Century Gothic"/>
                <a:cs typeface="Century Gothic"/>
              </a:rPr>
              <a:t>ОКУ</a:t>
            </a:r>
            <a:r>
              <a:rPr sz="24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С</a:t>
            </a:r>
            <a:r>
              <a:rPr sz="24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ОМ</a:t>
            </a:r>
            <a:r>
              <a:rPr sz="24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400" b="1" spc="110" dirty="0">
                <a:solidFill>
                  <a:srgbClr val="006FC0"/>
                </a:solidFill>
                <a:latin typeface="Century Gothic"/>
                <a:cs typeface="Century Gothic"/>
              </a:rPr>
              <a:t>ЗАЛИ</a:t>
            </a:r>
            <a:r>
              <a:rPr sz="2400" b="1" spc="165" dirty="0">
                <a:solidFill>
                  <a:srgbClr val="006FC0"/>
                </a:solidFill>
                <a:latin typeface="Century Gothic"/>
                <a:cs typeface="Century Gothic"/>
              </a:rPr>
              <a:t>Ш</a:t>
            </a:r>
            <a:r>
              <a:rPr sz="2400" b="1" spc="75" dirty="0">
                <a:solidFill>
                  <a:srgbClr val="006FC0"/>
                </a:solidFill>
                <a:latin typeface="Century Gothic"/>
                <a:cs typeface="Century Gothic"/>
              </a:rPr>
              <a:t>АЮТЬСЯ: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spc="-5" dirty="0">
                <a:latin typeface="Century Gothic"/>
                <a:cs typeface="Century Gothic"/>
              </a:rPr>
              <a:t>Ц</a:t>
            </a:r>
            <a:r>
              <a:rPr sz="1600" spc="-200" dirty="0">
                <a:latin typeface="Century Gothic"/>
                <a:cs typeface="Century Gothic"/>
              </a:rPr>
              <a:t>и</a:t>
            </a:r>
            <a:r>
              <a:rPr sz="1600" spc="-365" dirty="0">
                <a:latin typeface="Century Gothic"/>
                <a:cs typeface="Century Gothic"/>
              </a:rPr>
              <a:t>ф</a:t>
            </a:r>
            <a:r>
              <a:rPr sz="1600" spc="-145" dirty="0">
                <a:latin typeface="Century Gothic"/>
                <a:cs typeface="Century Gothic"/>
              </a:rPr>
              <a:t>ро</a:t>
            </a:r>
            <a:r>
              <a:rPr sz="1600" spc="-65" dirty="0">
                <a:latin typeface="Century Gothic"/>
                <a:cs typeface="Century Gothic"/>
              </a:rPr>
              <a:t>ва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200" dirty="0">
                <a:latin typeface="Century Gothic"/>
                <a:cs typeface="Century Gothic"/>
              </a:rPr>
              <a:t>е</a:t>
            </a:r>
            <a:r>
              <a:rPr sz="1600" spc="-50" dirty="0">
                <a:latin typeface="Century Gothic"/>
                <a:cs typeface="Century Gothic"/>
              </a:rPr>
              <a:t>к</a:t>
            </a:r>
            <a:r>
              <a:rPr sz="1600" spc="-75" dirty="0">
                <a:latin typeface="Century Gothic"/>
                <a:cs typeface="Century Gothic"/>
              </a:rPr>
              <a:t>о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-145" dirty="0">
                <a:latin typeface="Century Gothic"/>
                <a:cs typeface="Century Gothic"/>
              </a:rPr>
              <a:t>о</a:t>
            </a:r>
            <a:r>
              <a:rPr sz="1600" spc="-225" dirty="0">
                <a:latin typeface="Century Gothic"/>
                <a:cs typeface="Century Gothic"/>
              </a:rPr>
              <a:t>м</a:t>
            </a:r>
            <a:r>
              <a:rPr sz="1600" spc="-50" dirty="0">
                <a:latin typeface="Century Gothic"/>
                <a:cs typeface="Century Gothic"/>
              </a:rPr>
              <a:t>і</a:t>
            </a:r>
            <a:r>
              <a:rPr sz="1600" spc="-90" dirty="0">
                <a:latin typeface="Century Gothic"/>
                <a:cs typeface="Century Gothic"/>
              </a:rPr>
              <a:t>к</a:t>
            </a:r>
            <a:r>
              <a:rPr sz="1600" spc="-135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40" dirty="0">
                <a:latin typeface="Century Gothic"/>
                <a:cs typeface="Century Gothic"/>
              </a:rPr>
              <a:t>І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-30" dirty="0">
                <a:latin typeface="Century Gothic"/>
                <a:cs typeface="Century Gothic"/>
              </a:rPr>
              <a:t>д</a:t>
            </a:r>
            <a:r>
              <a:rPr sz="1600" spc="-60" dirty="0">
                <a:latin typeface="Century Gothic"/>
                <a:cs typeface="Century Gothic"/>
              </a:rPr>
              <a:t>у</a:t>
            </a:r>
            <a:r>
              <a:rPr sz="1600" spc="-200" dirty="0">
                <a:latin typeface="Century Gothic"/>
                <a:cs typeface="Century Gothic"/>
              </a:rPr>
              <a:t>с</a:t>
            </a:r>
            <a:r>
              <a:rPr sz="1600" dirty="0">
                <a:latin typeface="Century Gothic"/>
                <a:cs typeface="Century Gothic"/>
              </a:rPr>
              <a:t>тр</a:t>
            </a:r>
            <a:r>
              <a:rPr sz="1600" spc="5" dirty="0">
                <a:latin typeface="Century Gothic"/>
                <a:cs typeface="Century Gothic"/>
              </a:rPr>
              <a:t>і</a:t>
            </a:r>
            <a:r>
              <a:rPr sz="1600" spc="140" dirty="0">
                <a:latin typeface="Century Gothic"/>
                <a:cs typeface="Century Gothic"/>
              </a:rPr>
              <a:t>я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4.0,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85" dirty="0">
                <a:latin typeface="Century Gothic"/>
                <a:cs typeface="Century Gothic"/>
              </a:rPr>
              <a:t>г</a:t>
            </a:r>
            <a:r>
              <a:rPr sz="1600" spc="-254" dirty="0">
                <a:latin typeface="Century Gothic"/>
                <a:cs typeface="Century Gothic"/>
              </a:rPr>
              <a:t>а</a:t>
            </a:r>
            <a:r>
              <a:rPr sz="1600" spc="-25" dirty="0">
                <a:latin typeface="Century Gothic"/>
                <a:cs typeface="Century Gothic"/>
              </a:rPr>
              <a:t>луз</a:t>
            </a:r>
            <a:r>
              <a:rPr sz="1600" spc="-50" dirty="0">
                <a:latin typeface="Century Gothic"/>
                <a:cs typeface="Century Gothic"/>
              </a:rPr>
              <a:t>е</a:t>
            </a:r>
            <a:r>
              <a:rPr sz="1600" spc="65" dirty="0">
                <a:latin typeface="Century Gothic"/>
                <a:cs typeface="Century Gothic"/>
              </a:rPr>
              <a:t>ві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130" dirty="0">
                <a:latin typeface="Century Gothic"/>
                <a:cs typeface="Century Gothic"/>
              </a:rPr>
              <a:t>ци</a:t>
            </a:r>
            <a:r>
              <a:rPr sz="1600" spc="-480" dirty="0">
                <a:latin typeface="Century Gothic"/>
                <a:cs typeface="Century Gothic"/>
              </a:rPr>
              <a:t>ф</a:t>
            </a:r>
            <a:r>
              <a:rPr sz="1600" spc="-145" dirty="0">
                <a:latin typeface="Century Gothic"/>
                <a:cs typeface="Century Gothic"/>
              </a:rPr>
              <a:t>ро</a:t>
            </a:r>
            <a:r>
              <a:rPr sz="1600" spc="65" dirty="0">
                <a:latin typeface="Century Gothic"/>
                <a:cs typeface="Century Gothic"/>
              </a:rPr>
              <a:t>ві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165" dirty="0">
                <a:latin typeface="Century Gothic"/>
                <a:cs typeface="Century Gothic"/>
              </a:rPr>
              <a:t>ра</a:t>
            </a:r>
            <a:r>
              <a:rPr sz="1600" spc="-155" dirty="0">
                <a:latin typeface="Century Gothic"/>
                <a:cs typeface="Century Gothic"/>
              </a:rPr>
              <a:t>н</a:t>
            </a:r>
            <a:r>
              <a:rPr sz="1600" spc="-195" dirty="0">
                <a:latin typeface="Century Gothic"/>
                <a:cs typeface="Century Gothic"/>
              </a:rPr>
              <a:t>с</a:t>
            </a:r>
            <a:r>
              <a:rPr sz="1600" spc="-475" dirty="0">
                <a:latin typeface="Century Gothic"/>
                <a:cs typeface="Century Gothic"/>
              </a:rPr>
              <a:t>ф</a:t>
            </a:r>
            <a:r>
              <a:rPr sz="1600" spc="-140" dirty="0">
                <a:latin typeface="Century Gothic"/>
                <a:cs typeface="Century Gothic"/>
              </a:rPr>
              <a:t>ормації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80" dirty="0">
                <a:latin typeface="Century Gothic"/>
                <a:cs typeface="Century Gothic"/>
              </a:rPr>
              <a:t>(</a:t>
            </a:r>
            <a:r>
              <a:rPr sz="1600" spc="-60" dirty="0">
                <a:latin typeface="Lucida Sans"/>
                <a:cs typeface="Lucida Sans"/>
              </a:rPr>
              <a:t>I</a:t>
            </a:r>
            <a:r>
              <a:rPr sz="1600" spc="-100" dirty="0">
                <a:latin typeface="Lucida Sans"/>
                <a:cs typeface="Lucida Sans"/>
              </a:rPr>
              <a:t>ndust</a:t>
            </a:r>
            <a:r>
              <a:rPr sz="1600" spc="-80" dirty="0">
                <a:latin typeface="Lucida Sans"/>
                <a:cs typeface="Lucida Sans"/>
              </a:rPr>
              <a:t>r</a:t>
            </a:r>
            <a:r>
              <a:rPr sz="1600" spc="-45" dirty="0">
                <a:latin typeface="Lucida Sans"/>
                <a:cs typeface="Lucida Sans"/>
              </a:rPr>
              <a:t>y</a:t>
            </a:r>
            <a:r>
              <a:rPr sz="1600" spc="-35" dirty="0">
                <a:latin typeface="Lucida Sans"/>
                <a:cs typeface="Lucida Sans"/>
              </a:rPr>
              <a:t> </a:t>
            </a:r>
            <a:r>
              <a:rPr sz="1600" spc="-85" dirty="0">
                <a:latin typeface="Lucida Sans"/>
                <a:cs typeface="Lucida Sans"/>
              </a:rPr>
              <a:t>D</a:t>
            </a:r>
            <a:r>
              <a:rPr sz="1600" spc="-30" dirty="0">
                <a:latin typeface="Lucida Sans"/>
                <a:cs typeface="Lucida Sans"/>
              </a:rPr>
              <a:t>X</a:t>
            </a:r>
            <a:r>
              <a:rPr sz="1600" spc="-100" dirty="0">
                <a:latin typeface="Lucida Sans"/>
                <a:cs typeface="Lucida Sans"/>
              </a:rPr>
              <a:t>).</a:t>
            </a:r>
            <a:endParaRPr sz="1600">
              <a:latin typeface="Lucida Sans"/>
              <a:cs typeface="Lucida Sans"/>
            </a:endParaRPr>
          </a:p>
          <a:p>
            <a:pPr marL="12700" marR="21844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entury Gothic"/>
                <a:cs typeface="Century Gothic"/>
              </a:rPr>
              <a:t>Ц</a:t>
            </a:r>
            <a:r>
              <a:rPr sz="1600" spc="-200" dirty="0">
                <a:latin typeface="Century Gothic"/>
                <a:cs typeface="Century Gothic"/>
              </a:rPr>
              <a:t>и</a:t>
            </a:r>
            <a:r>
              <a:rPr sz="1600" spc="-360" dirty="0">
                <a:latin typeface="Century Gothic"/>
                <a:cs typeface="Century Gothic"/>
              </a:rPr>
              <a:t>ф</a:t>
            </a:r>
            <a:r>
              <a:rPr sz="1600" spc="-45" dirty="0">
                <a:latin typeface="Century Gothic"/>
                <a:cs typeface="Century Gothic"/>
              </a:rPr>
              <a:t>ровіз</a:t>
            </a:r>
            <a:r>
              <a:rPr sz="1600" spc="-80" dirty="0">
                <a:latin typeface="Century Gothic"/>
                <a:cs typeface="Century Gothic"/>
              </a:rPr>
              <a:t>а</a:t>
            </a:r>
            <a:r>
              <a:rPr sz="1600" spc="-65" dirty="0">
                <a:latin typeface="Century Gothic"/>
                <a:cs typeface="Century Gothic"/>
              </a:rPr>
              <a:t>ці</a:t>
            </a:r>
            <a:r>
              <a:rPr sz="1600" spc="140" dirty="0">
                <a:latin typeface="Century Gothic"/>
                <a:cs typeface="Century Gothic"/>
              </a:rPr>
              <a:t>я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95" dirty="0">
                <a:latin typeface="Century Gothic"/>
                <a:cs typeface="Century Gothic"/>
              </a:rPr>
              <a:t>с</a:t>
            </a:r>
            <a:r>
              <a:rPr sz="1600" spc="-475" dirty="0">
                <a:latin typeface="Century Gothic"/>
                <a:cs typeface="Century Gothic"/>
              </a:rPr>
              <a:t>ф</a:t>
            </a:r>
            <a:r>
              <a:rPr sz="1600" spc="-195" dirty="0">
                <a:latin typeface="Century Gothic"/>
                <a:cs typeface="Century Gothic"/>
              </a:rPr>
              <a:t>е</a:t>
            </a:r>
            <a:r>
              <a:rPr sz="1600" spc="-155" dirty="0">
                <a:latin typeface="Century Gothic"/>
                <a:cs typeface="Century Gothic"/>
              </a:rPr>
              <a:t>р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40" dirty="0">
                <a:latin typeface="Century Gothic"/>
                <a:cs typeface="Century Gothic"/>
              </a:rPr>
              <a:t>ж</a:t>
            </a:r>
            <a:r>
              <a:rPr sz="1600" spc="-35" dirty="0">
                <a:latin typeface="Century Gothic"/>
                <a:cs typeface="Century Gothic"/>
              </a:rPr>
              <a:t>и</a:t>
            </a:r>
            <a:r>
              <a:rPr sz="1600" spc="125" dirty="0">
                <a:latin typeface="Century Gothic"/>
                <a:cs typeface="Century Gothic"/>
              </a:rPr>
              <a:t>ття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85" dirty="0">
                <a:latin typeface="Century Gothic"/>
                <a:cs typeface="Century Gothic"/>
              </a:rPr>
              <a:t>(</a:t>
            </a:r>
            <a:r>
              <a:rPr sz="1600" spc="-160" dirty="0">
                <a:latin typeface="Century Gothic"/>
                <a:cs typeface="Century Gothic"/>
              </a:rPr>
              <a:t>о</a:t>
            </a:r>
            <a:r>
              <a:rPr sz="1600" spc="-170" dirty="0">
                <a:latin typeface="Century Gothic"/>
                <a:cs typeface="Century Gothic"/>
              </a:rPr>
              <a:t>с</a:t>
            </a:r>
            <a:r>
              <a:rPr sz="1600" spc="95" dirty="0">
                <a:latin typeface="Century Gothic"/>
                <a:cs typeface="Century Gothic"/>
              </a:rPr>
              <a:t>в</a:t>
            </a:r>
            <a:r>
              <a:rPr sz="1600" spc="45" dirty="0">
                <a:latin typeface="Century Gothic"/>
                <a:cs typeface="Century Gothic"/>
              </a:rPr>
              <a:t>і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250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310" dirty="0">
                <a:latin typeface="Century Gothic"/>
                <a:cs typeface="Century Gothic"/>
              </a:rPr>
              <a:t>м</a:t>
            </a:r>
            <a:r>
              <a:rPr sz="1600" spc="-195" dirty="0">
                <a:latin typeface="Century Gothic"/>
                <a:cs typeface="Century Gothic"/>
              </a:rPr>
              <a:t>е</a:t>
            </a:r>
            <a:r>
              <a:rPr sz="1600" spc="-25" dirty="0">
                <a:latin typeface="Century Gothic"/>
                <a:cs typeface="Century Gothic"/>
              </a:rPr>
              <a:t>д</a:t>
            </a:r>
            <a:r>
              <a:rPr sz="1600" spc="-114" dirty="0">
                <a:latin typeface="Century Gothic"/>
                <a:cs typeface="Century Gothic"/>
              </a:rPr>
              <a:t>иц</a:t>
            </a:r>
            <a:r>
              <a:rPr sz="1600" spc="-120" dirty="0">
                <a:latin typeface="Century Gothic"/>
                <a:cs typeface="Century Gothic"/>
              </a:rPr>
              <a:t>и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-250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85" dirty="0">
                <a:latin typeface="Century Gothic"/>
                <a:cs typeface="Century Gothic"/>
              </a:rPr>
              <a:t>б</a:t>
            </a:r>
            <a:r>
              <a:rPr sz="1600" spc="-190" dirty="0">
                <a:latin typeface="Century Gothic"/>
                <a:cs typeface="Century Gothic"/>
              </a:rPr>
              <a:t>е</a:t>
            </a:r>
            <a:r>
              <a:rPr sz="1600" spc="20" dirty="0">
                <a:latin typeface="Century Gothic"/>
                <a:cs typeface="Century Gothic"/>
              </a:rPr>
              <a:t>зп</a:t>
            </a:r>
            <a:r>
              <a:rPr sz="1600" spc="-195" dirty="0">
                <a:latin typeface="Century Gothic"/>
                <a:cs typeface="Century Gothic"/>
              </a:rPr>
              <a:t>е</a:t>
            </a:r>
            <a:r>
              <a:rPr sz="1600" spc="-75" dirty="0">
                <a:latin typeface="Century Gothic"/>
                <a:cs typeface="Century Gothic"/>
              </a:rPr>
              <a:t>ка,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95" dirty="0">
                <a:latin typeface="Century Gothic"/>
                <a:cs typeface="Century Gothic"/>
              </a:rPr>
              <a:t>е</a:t>
            </a:r>
            <a:r>
              <a:rPr sz="1600" spc="-55" dirty="0">
                <a:latin typeface="Century Gothic"/>
                <a:cs typeface="Century Gothic"/>
              </a:rPr>
              <a:t>кол</a:t>
            </a:r>
            <a:r>
              <a:rPr sz="1600" spc="-75" dirty="0">
                <a:latin typeface="Century Gothic"/>
                <a:cs typeface="Century Gothic"/>
              </a:rPr>
              <a:t>о</a:t>
            </a:r>
            <a:r>
              <a:rPr sz="1600" spc="65" dirty="0">
                <a:latin typeface="Century Gothic"/>
                <a:cs typeface="Century Gothic"/>
              </a:rPr>
              <a:t>гія,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165" dirty="0">
                <a:latin typeface="Century Gothic"/>
                <a:cs typeface="Century Gothic"/>
              </a:rPr>
              <a:t>ра</a:t>
            </a:r>
            <a:r>
              <a:rPr sz="1600" spc="-155" dirty="0">
                <a:latin typeface="Century Gothic"/>
                <a:cs typeface="Century Gothic"/>
              </a:rPr>
              <a:t>н</a:t>
            </a:r>
            <a:r>
              <a:rPr sz="1600" spc="-195" dirty="0">
                <a:latin typeface="Century Gothic"/>
                <a:cs typeface="Century Gothic"/>
              </a:rPr>
              <a:t>с</a:t>
            </a:r>
            <a:r>
              <a:rPr sz="1600" spc="-110" dirty="0">
                <a:latin typeface="Century Gothic"/>
                <a:cs typeface="Century Gothic"/>
              </a:rPr>
              <a:t>п</a:t>
            </a:r>
            <a:r>
              <a:rPr sz="1600" spc="-130" dirty="0">
                <a:latin typeface="Century Gothic"/>
                <a:cs typeface="Century Gothic"/>
              </a:rPr>
              <a:t>о</a:t>
            </a:r>
            <a:r>
              <a:rPr sz="1600" spc="-20" dirty="0">
                <a:latin typeface="Century Gothic"/>
                <a:cs typeface="Century Gothic"/>
              </a:rPr>
              <a:t>рт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+</a:t>
            </a:r>
            <a:r>
              <a:rPr sz="1600" dirty="0">
                <a:latin typeface="Century Gothic"/>
                <a:cs typeface="Century Gothic"/>
              </a:rPr>
              <a:t> 1</a:t>
            </a:r>
            <a:r>
              <a:rPr sz="1600" spc="10" dirty="0">
                <a:latin typeface="Century Gothic"/>
                <a:cs typeface="Century Gothic"/>
              </a:rPr>
              <a:t>5</a:t>
            </a:r>
            <a:r>
              <a:rPr sz="1600" spc="95" dirty="0">
                <a:latin typeface="Lucida Sans"/>
                <a:cs typeface="Lucida Sans"/>
              </a:rPr>
              <a:t>-</a:t>
            </a:r>
            <a:r>
              <a:rPr sz="1600" dirty="0">
                <a:latin typeface="Century Gothic"/>
                <a:cs typeface="Century Gothic"/>
              </a:rPr>
              <a:t>20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критич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-20" dirty="0">
                <a:latin typeface="Century Gothic"/>
                <a:cs typeface="Century Gothic"/>
              </a:rPr>
              <a:t>их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200" dirty="0">
                <a:latin typeface="Century Gothic"/>
                <a:cs typeface="Century Gothic"/>
              </a:rPr>
              <a:t>с</a:t>
            </a:r>
            <a:r>
              <a:rPr sz="1600" spc="-475" dirty="0">
                <a:latin typeface="Century Gothic"/>
                <a:cs typeface="Century Gothic"/>
              </a:rPr>
              <a:t>ф</a:t>
            </a:r>
            <a:r>
              <a:rPr sz="1600" spc="-195" dirty="0">
                <a:latin typeface="Century Gothic"/>
                <a:cs typeface="Century Gothic"/>
              </a:rPr>
              <a:t>е</a:t>
            </a:r>
            <a:r>
              <a:rPr sz="1600" spc="-150" dirty="0">
                <a:latin typeface="Century Gothic"/>
                <a:cs typeface="Century Gothic"/>
              </a:rPr>
              <a:t>р</a:t>
            </a:r>
            <a:r>
              <a:rPr sz="1600" spc="-100" dirty="0">
                <a:latin typeface="Lucida Sans"/>
                <a:cs typeface="Lucida Sans"/>
              </a:rPr>
              <a:t>).</a:t>
            </a:r>
            <a:endParaRPr sz="1600">
              <a:latin typeface="Lucida Sans"/>
              <a:cs typeface="Lucida Sans"/>
            </a:endParaRPr>
          </a:p>
          <a:p>
            <a:pPr marL="12700" marR="63309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entury Gothic"/>
                <a:cs typeface="Century Gothic"/>
              </a:rPr>
              <a:t>Ц</a:t>
            </a:r>
            <a:r>
              <a:rPr sz="1600" spc="-200" dirty="0">
                <a:latin typeface="Century Gothic"/>
                <a:cs typeface="Century Gothic"/>
              </a:rPr>
              <a:t>и</a:t>
            </a:r>
            <a:r>
              <a:rPr sz="1600" spc="-360" dirty="0">
                <a:latin typeface="Century Gothic"/>
                <a:cs typeface="Century Gothic"/>
              </a:rPr>
              <a:t>ф</a:t>
            </a:r>
            <a:r>
              <a:rPr sz="1600" spc="-110" dirty="0">
                <a:latin typeface="Century Gothic"/>
                <a:cs typeface="Century Gothic"/>
              </a:rPr>
              <a:t>рова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85" dirty="0">
                <a:latin typeface="Century Gothic"/>
                <a:cs typeface="Century Gothic"/>
              </a:rPr>
              <a:t>(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40" dirty="0">
                <a:latin typeface="Century Gothic"/>
                <a:cs typeface="Century Gothic"/>
              </a:rPr>
              <a:t>.з.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70" dirty="0">
                <a:latin typeface="Century Gothic"/>
                <a:cs typeface="Century Gothic"/>
              </a:rPr>
              <a:t>верд</a:t>
            </a:r>
            <a:r>
              <a:rPr sz="1600" spc="-245" dirty="0">
                <a:latin typeface="Century Gothic"/>
                <a:cs typeface="Century Gothic"/>
              </a:rPr>
              <a:t>а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245" dirty="0">
                <a:latin typeface="Century Gothic"/>
                <a:cs typeface="Century Gothic"/>
              </a:rPr>
              <a:t>а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295" dirty="0">
                <a:latin typeface="Century Gothic"/>
                <a:cs typeface="Century Gothic"/>
              </a:rPr>
              <a:t>м</a:t>
            </a:r>
            <a:r>
              <a:rPr sz="1600" spc="-120" dirty="0">
                <a:latin typeface="Century Gothic"/>
                <a:cs typeface="Century Gothic"/>
              </a:rPr>
              <a:t>’</a:t>
            </a:r>
            <a:r>
              <a:rPr sz="1600" spc="-25" dirty="0">
                <a:latin typeface="Century Gothic"/>
                <a:cs typeface="Century Gothic"/>
              </a:rPr>
              <a:t>як</a:t>
            </a:r>
            <a:r>
              <a:rPr sz="1600" spc="-45" dirty="0">
                <a:latin typeface="Century Gothic"/>
                <a:cs typeface="Century Gothic"/>
              </a:rPr>
              <a:t>а</a:t>
            </a:r>
            <a:r>
              <a:rPr sz="1600" spc="-180" dirty="0">
                <a:latin typeface="Century Gothic"/>
                <a:cs typeface="Century Gothic"/>
              </a:rPr>
              <a:t>)</a:t>
            </a:r>
            <a:r>
              <a:rPr sz="1600" spc="30" dirty="0">
                <a:latin typeface="Century Gothic"/>
                <a:cs typeface="Century Gothic"/>
              </a:rPr>
              <a:t> і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-475" dirty="0">
                <a:latin typeface="Century Gothic"/>
                <a:cs typeface="Century Gothic"/>
              </a:rPr>
              <a:t>ф</a:t>
            </a:r>
            <a:r>
              <a:rPr sz="1600" spc="-200" dirty="0">
                <a:latin typeface="Century Gothic"/>
                <a:cs typeface="Century Gothic"/>
              </a:rPr>
              <a:t>рас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120" dirty="0">
                <a:latin typeface="Century Gothic"/>
                <a:cs typeface="Century Gothic"/>
              </a:rPr>
              <a:t>р</a:t>
            </a:r>
            <a:r>
              <a:rPr sz="1600" spc="-90" dirty="0">
                <a:latin typeface="Century Gothic"/>
                <a:cs typeface="Century Gothic"/>
              </a:rPr>
              <a:t>у</a:t>
            </a:r>
            <a:r>
              <a:rPr sz="1600" spc="75" dirty="0">
                <a:latin typeface="Century Gothic"/>
                <a:cs typeface="Century Gothic"/>
              </a:rPr>
              <a:t>кт</a:t>
            </a:r>
            <a:r>
              <a:rPr sz="1600" spc="-60" dirty="0">
                <a:latin typeface="Century Gothic"/>
                <a:cs typeface="Century Gothic"/>
              </a:rPr>
              <a:t>у</a:t>
            </a:r>
            <a:r>
              <a:rPr sz="1600" spc="-200" dirty="0">
                <a:latin typeface="Century Gothic"/>
                <a:cs typeface="Century Gothic"/>
              </a:rPr>
              <a:t>ра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245" dirty="0">
                <a:latin typeface="Century Gothic"/>
                <a:cs typeface="Century Gothic"/>
              </a:rPr>
              <a:t>а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spc="-110" dirty="0">
                <a:latin typeface="Century Gothic"/>
                <a:cs typeface="Century Gothic"/>
              </a:rPr>
              <a:t>п</a:t>
            </a:r>
            <a:r>
              <a:rPr sz="1600" spc="-130" dirty="0">
                <a:latin typeface="Century Gothic"/>
                <a:cs typeface="Century Gothic"/>
              </a:rPr>
              <a:t>о</a:t>
            </a:r>
            <a:r>
              <a:rPr sz="1600" spc="-25" dirty="0">
                <a:latin typeface="Century Gothic"/>
                <a:cs typeface="Century Gothic"/>
              </a:rPr>
              <a:t>д</a:t>
            </a:r>
            <a:r>
              <a:rPr sz="1600" spc="-120" dirty="0">
                <a:latin typeface="Century Gothic"/>
                <a:cs typeface="Century Gothic"/>
              </a:rPr>
              <a:t>ол</a:t>
            </a:r>
            <a:r>
              <a:rPr sz="1600" spc="-145" dirty="0">
                <a:latin typeface="Century Gothic"/>
                <a:cs typeface="Century Gothic"/>
              </a:rPr>
              <a:t>а</a:t>
            </a:r>
            <a:r>
              <a:rPr sz="1600" spc="-80" dirty="0">
                <a:latin typeface="Century Gothic"/>
                <a:cs typeface="Century Gothic"/>
              </a:rPr>
              <a:t>нн</a:t>
            </a:r>
            <a:r>
              <a:rPr sz="1600" spc="140" dirty="0">
                <a:latin typeface="Century Gothic"/>
                <a:cs typeface="Century Gothic"/>
              </a:rPr>
              <a:t>я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95" dirty="0">
                <a:latin typeface="Century Gothic"/>
                <a:cs typeface="Century Gothic"/>
              </a:rPr>
              <a:t>ци</a:t>
            </a:r>
            <a:r>
              <a:rPr sz="1600" spc="-340" dirty="0">
                <a:latin typeface="Century Gothic"/>
                <a:cs typeface="Century Gothic"/>
              </a:rPr>
              <a:t>ф</a:t>
            </a:r>
            <a:r>
              <a:rPr sz="1600" spc="-80" dirty="0">
                <a:latin typeface="Century Gothic"/>
                <a:cs typeface="Century Gothic"/>
              </a:rPr>
              <a:t>ров</a:t>
            </a:r>
            <a:r>
              <a:rPr sz="1600" spc="-90" dirty="0">
                <a:latin typeface="Century Gothic"/>
                <a:cs typeface="Century Gothic"/>
              </a:rPr>
              <a:t>о</a:t>
            </a:r>
            <a:r>
              <a:rPr sz="1600" spc="30" dirty="0">
                <a:latin typeface="Century Gothic"/>
                <a:cs typeface="Century Gothic"/>
              </a:rPr>
              <a:t>ї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75" dirty="0">
                <a:latin typeface="Century Gothic"/>
                <a:cs typeface="Century Gothic"/>
              </a:rPr>
              <a:t>н</a:t>
            </a:r>
            <a:r>
              <a:rPr sz="1600" spc="-195" dirty="0">
                <a:latin typeface="Century Gothic"/>
                <a:cs typeface="Century Gothic"/>
              </a:rPr>
              <a:t>е</a:t>
            </a:r>
            <a:r>
              <a:rPr sz="1600" spc="-90" dirty="0">
                <a:latin typeface="Century Gothic"/>
                <a:cs typeface="Century Gothic"/>
              </a:rPr>
              <a:t>р</a:t>
            </a:r>
            <a:r>
              <a:rPr sz="1600" spc="-25" dirty="0">
                <a:latin typeface="Century Gothic"/>
                <a:cs typeface="Century Gothic"/>
              </a:rPr>
              <a:t>і</a:t>
            </a:r>
            <a:r>
              <a:rPr sz="1600" spc="-30" dirty="0">
                <a:latin typeface="Century Gothic"/>
                <a:cs typeface="Century Gothic"/>
              </a:rPr>
              <a:t>вн</a:t>
            </a:r>
            <a:r>
              <a:rPr sz="1600" spc="-45" dirty="0">
                <a:latin typeface="Century Gothic"/>
                <a:cs typeface="Century Gothic"/>
              </a:rPr>
              <a:t>о</a:t>
            </a:r>
            <a:r>
              <a:rPr sz="1600" spc="-195" dirty="0">
                <a:latin typeface="Century Gothic"/>
                <a:cs typeface="Century Gothic"/>
              </a:rPr>
              <a:t>с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30" dirty="0">
                <a:latin typeface="Century Gothic"/>
                <a:cs typeface="Century Gothic"/>
              </a:rPr>
              <a:t>і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245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65" dirty="0">
                <a:latin typeface="Century Gothic"/>
                <a:cs typeface="Century Gothic"/>
              </a:rPr>
              <a:t>ро</a:t>
            </a:r>
            <a:r>
              <a:rPr sz="1600" spc="-55" dirty="0">
                <a:latin typeface="Century Gothic"/>
                <a:cs typeface="Century Gothic"/>
              </a:rPr>
              <a:t>з</a:t>
            </a:r>
            <a:r>
              <a:rPr sz="1600" spc="-50" dirty="0">
                <a:latin typeface="Century Gothic"/>
                <a:cs typeface="Century Gothic"/>
              </a:rPr>
              <a:t>риву</a:t>
            </a:r>
            <a:r>
              <a:rPr sz="1600" dirty="0"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entury Gothic"/>
                <a:cs typeface="Century Gothic"/>
              </a:rPr>
              <a:t>Ц</a:t>
            </a:r>
            <a:r>
              <a:rPr sz="1600" spc="-200" dirty="0">
                <a:latin typeface="Century Gothic"/>
                <a:cs typeface="Century Gothic"/>
              </a:rPr>
              <a:t>и</a:t>
            </a:r>
            <a:r>
              <a:rPr sz="1600" spc="-360" dirty="0">
                <a:latin typeface="Century Gothic"/>
                <a:cs typeface="Century Gothic"/>
              </a:rPr>
              <a:t>ф</a:t>
            </a:r>
            <a:r>
              <a:rPr sz="1600" spc="-90" dirty="0">
                <a:latin typeface="Century Gothic"/>
                <a:cs typeface="Century Gothic"/>
              </a:rPr>
              <a:t>рове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95" dirty="0">
                <a:latin typeface="Century Gothic"/>
                <a:cs typeface="Century Gothic"/>
              </a:rPr>
              <a:t>с</a:t>
            </a:r>
            <a:r>
              <a:rPr sz="1600" spc="-60" dirty="0">
                <a:latin typeface="Century Gothic"/>
                <a:cs typeface="Century Gothic"/>
              </a:rPr>
              <a:t>у</a:t>
            </a:r>
            <a:r>
              <a:rPr sz="1600" spc="-195" dirty="0">
                <a:latin typeface="Century Gothic"/>
                <a:cs typeface="Century Gothic"/>
              </a:rPr>
              <a:t>с</a:t>
            </a:r>
            <a:r>
              <a:rPr sz="1600" spc="-15" dirty="0">
                <a:latin typeface="Century Gothic"/>
                <a:cs typeface="Century Gothic"/>
              </a:rPr>
              <a:t>піл</a:t>
            </a:r>
            <a:r>
              <a:rPr sz="1600" spc="-40" dirty="0">
                <a:latin typeface="Century Gothic"/>
                <a:cs typeface="Century Gothic"/>
              </a:rPr>
              <a:t>ь</a:t>
            </a:r>
            <a:r>
              <a:rPr sz="1600" spc="-60" dirty="0">
                <a:latin typeface="Century Gothic"/>
                <a:cs typeface="Century Gothic"/>
              </a:rPr>
              <a:t>с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10" dirty="0">
                <a:latin typeface="Century Gothic"/>
                <a:cs typeface="Century Gothic"/>
              </a:rPr>
              <a:t>во,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95" dirty="0">
                <a:latin typeface="Century Gothic"/>
                <a:cs typeface="Century Gothic"/>
              </a:rPr>
              <a:t>ци</a:t>
            </a:r>
            <a:r>
              <a:rPr sz="1600" spc="-340" dirty="0">
                <a:latin typeface="Century Gothic"/>
                <a:cs typeface="Century Gothic"/>
              </a:rPr>
              <a:t>ф</a:t>
            </a:r>
            <a:r>
              <a:rPr sz="1600" spc="-45" dirty="0">
                <a:latin typeface="Century Gothic"/>
                <a:cs typeface="Century Gothic"/>
              </a:rPr>
              <a:t>рові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55" dirty="0">
                <a:latin typeface="Century Gothic"/>
                <a:cs typeface="Century Gothic"/>
              </a:rPr>
              <a:t>пр</a:t>
            </a:r>
            <a:r>
              <a:rPr sz="1600" spc="-170" dirty="0">
                <a:latin typeface="Century Gothic"/>
                <a:cs typeface="Century Gothic"/>
              </a:rPr>
              <a:t>а</a:t>
            </a:r>
            <a:r>
              <a:rPr sz="1600" spc="-50" dirty="0">
                <a:latin typeface="Century Gothic"/>
                <a:cs typeface="Century Gothic"/>
              </a:rPr>
              <a:t>ва,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95" dirty="0">
                <a:latin typeface="Century Gothic"/>
                <a:cs typeface="Century Gothic"/>
              </a:rPr>
              <a:t>ци</a:t>
            </a:r>
            <a:r>
              <a:rPr sz="1600" spc="-340" dirty="0">
                <a:latin typeface="Century Gothic"/>
                <a:cs typeface="Century Gothic"/>
              </a:rPr>
              <a:t>ф</a:t>
            </a:r>
            <a:r>
              <a:rPr sz="1600" spc="-45" dirty="0">
                <a:latin typeface="Century Gothic"/>
                <a:cs typeface="Century Gothic"/>
              </a:rPr>
              <a:t>рові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entury Gothic"/>
                <a:cs typeface="Century Gothic"/>
              </a:rPr>
              <a:t>к</a:t>
            </a:r>
            <a:r>
              <a:rPr sz="1600" spc="-75" dirty="0">
                <a:latin typeface="Century Gothic"/>
                <a:cs typeface="Century Gothic"/>
              </a:rPr>
              <a:t>о</a:t>
            </a:r>
            <a:r>
              <a:rPr sz="1600" spc="-204" dirty="0">
                <a:latin typeface="Century Gothic"/>
                <a:cs typeface="Century Gothic"/>
              </a:rPr>
              <a:t>мп</a:t>
            </a:r>
            <a:r>
              <a:rPr sz="1600" spc="-185" dirty="0">
                <a:latin typeface="Century Gothic"/>
                <a:cs typeface="Century Gothic"/>
              </a:rPr>
              <a:t>е</a:t>
            </a:r>
            <a:r>
              <a:rPr sz="1600" spc="-45" dirty="0">
                <a:latin typeface="Century Gothic"/>
                <a:cs typeface="Century Gothic"/>
              </a:rPr>
              <a:t>те</a:t>
            </a:r>
            <a:r>
              <a:rPr sz="1600" spc="-60" dirty="0">
                <a:latin typeface="Century Gothic"/>
                <a:cs typeface="Century Gothic"/>
              </a:rPr>
              <a:t>н</a:t>
            </a:r>
            <a:r>
              <a:rPr sz="1600" spc="-35" dirty="0">
                <a:latin typeface="Century Gothic"/>
                <a:cs typeface="Century Gothic"/>
              </a:rPr>
              <a:t>ці</a:t>
            </a:r>
            <a:r>
              <a:rPr sz="1600" spc="-15" dirty="0">
                <a:latin typeface="Century Gothic"/>
                <a:cs typeface="Century Gothic"/>
              </a:rPr>
              <a:t>ї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30" dirty="0">
                <a:latin typeface="Century Gothic"/>
                <a:cs typeface="Century Gothic"/>
              </a:rPr>
              <a:t>ци</a:t>
            </a:r>
            <a:r>
              <a:rPr sz="1600" spc="-480" dirty="0">
                <a:latin typeface="Century Gothic"/>
                <a:cs typeface="Century Gothic"/>
              </a:rPr>
              <a:t>ф</a:t>
            </a:r>
            <a:r>
              <a:rPr sz="1600" spc="-145" dirty="0">
                <a:latin typeface="Century Gothic"/>
                <a:cs typeface="Century Gothic"/>
              </a:rPr>
              <a:t>ро</a:t>
            </a:r>
            <a:r>
              <a:rPr sz="1600" spc="-40" dirty="0">
                <a:latin typeface="Century Gothic"/>
                <a:cs typeface="Century Gothic"/>
              </a:rPr>
              <a:t>ве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85" dirty="0">
                <a:latin typeface="Century Gothic"/>
                <a:cs typeface="Century Gothic"/>
              </a:rPr>
              <a:t>г</a:t>
            </a:r>
            <a:r>
              <a:rPr sz="1600" spc="-145" dirty="0">
                <a:latin typeface="Century Gothic"/>
                <a:cs typeface="Century Gothic"/>
              </a:rPr>
              <a:t>ро</a:t>
            </a:r>
            <a:r>
              <a:rPr sz="1600" spc="-105" dirty="0">
                <a:latin typeface="Century Gothic"/>
                <a:cs typeface="Century Gothic"/>
              </a:rPr>
              <a:t>мадя</a:t>
            </a:r>
            <a:r>
              <a:rPr sz="1600" spc="-110" dirty="0">
                <a:latin typeface="Century Gothic"/>
                <a:cs typeface="Century Gothic"/>
              </a:rPr>
              <a:t>н</a:t>
            </a:r>
            <a:r>
              <a:rPr sz="1600" spc="-200" dirty="0">
                <a:latin typeface="Century Gothic"/>
                <a:cs typeface="Century Gothic"/>
              </a:rPr>
              <a:t>с</a:t>
            </a:r>
            <a:r>
              <a:rPr sz="1600" spc="114" dirty="0">
                <a:latin typeface="Century Gothic"/>
                <a:cs typeface="Century Gothic"/>
              </a:rPr>
              <a:t>тв</a:t>
            </a:r>
            <a:r>
              <a:rPr sz="1600" spc="-145" dirty="0">
                <a:latin typeface="Century Gothic"/>
                <a:cs typeface="Century Gothic"/>
              </a:rPr>
              <a:t>о</a:t>
            </a:r>
            <a:r>
              <a:rPr sz="1600" dirty="0"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Century Gothic"/>
                <a:cs typeface="Century Gothic"/>
              </a:rPr>
              <a:t>Ц</a:t>
            </a:r>
            <a:r>
              <a:rPr sz="1600" spc="-200" dirty="0">
                <a:latin typeface="Century Gothic"/>
                <a:cs typeface="Century Gothic"/>
              </a:rPr>
              <a:t>и</a:t>
            </a:r>
            <a:r>
              <a:rPr sz="1600" spc="-360" dirty="0">
                <a:latin typeface="Century Gothic"/>
                <a:cs typeface="Century Gothic"/>
              </a:rPr>
              <a:t>ф</a:t>
            </a:r>
            <a:r>
              <a:rPr sz="1600" spc="-45" dirty="0">
                <a:latin typeface="Century Gothic"/>
                <a:cs typeface="Century Gothic"/>
              </a:rPr>
              <a:t>ровіз</a:t>
            </a:r>
            <a:r>
              <a:rPr sz="1600" spc="-80" dirty="0">
                <a:latin typeface="Century Gothic"/>
                <a:cs typeface="Century Gothic"/>
              </a:rPr>
              <a:t>а</a:t>
            </a:r>
            <a:r>
              <a:rPr sz="1600" spc="-65" dirty="0">
                <a:latin typeface="Century Gothic"/>
                <a:cs typeface="Century Gothic"/>
              </a:rPr>
              <a:t>ці</a:t>
            </a:r>
            <a:r>
              <a:rPr sz="1600" spc="140" dirty="0">
                <a:latin typeface="Century Gothic"/>
                <a:cs typeface="Century Gothic"/>
              </a:rPr>
              <a:t>я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475" dirty="0">
                <a:latin typeface="Century Gothic"/>
                <a:cs typeface="Century Gothic"/>
              </a:rPr>
              <a:t>ф</a:t>
            </a:r>
            <a:r>
              <a:rPr sz="1600" spc="30" dirty="0">
                <a:latin typeface="Century Gothic"/>
                <a:cs typeface="Century Gothic"/>
              </a:rPr>
              <a:t>і</a:t>
            </a:r>
            <a:r>
              <a:rPr sz="1600" spc="10" dirty="0">
                <a:latin typeface="Century Gothic"/>
                <a:cs typeface="Century Gothic"/>
              </a:rPr>
              <a:t>з</a:t>
            </a:r>
            <a:r>
              <a:rPr sz="1600" spc="5" dirty="0">
                <a:latin typeface="Century Gothic"/>
                <a:cs typeface="Century Gothic"/>
              </a:rPr>
              <a:t>и</a:t>
            </a:r>
            <a:r>
              <a:rPr sz="1600" spc="95" dirty="0">
                <a:latin typeface="Century Gothic"/>
                <a:cs typeface="Century Gothic"/>
              </a:rPr>
              <a:t>ч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-55" dirty="0">
                <a:latin typeface="Century Gothic"/>
                <a:cs typeface="Century Gothic"/>
              </a:rPr>
              <a:t>ої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30" dirty="0">
                <a:latin typeface="Century Gothic"/>
                <a:cs typeface="Century Gothic"/>
              </a:rPr>
              <a:t>і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-475" dirty="0">
                <a:latin typeface="Century Gothic"/>
                <a:cs typeface="Century Gothic"/>
              </a:rPr>
              <a:t>ф</a:t>
            </a:r>
            <a:r>
              <a:rPr sz="1600" spc="-200" dirty="0">
                <a:latin typeface="Century Gothic"/>
                <a:cs typeface="Century Gothic"/>
              </a:rPr>
              <a:t>рас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120" dirty="0">
                <a:latin typeface="Century Gothic"/>
                <a:cs typeface="Century Gothic"/>
              </a:rPr>
              <a:t>р</a:t>
            </a:r>
            <a:r>
              <a:rPr sz="1600" spc="-90" dirty="0">
                <a:latin typeface="Century Gothic"/>
                <a:cs typeface="Century Gothic"/>
              </a:rPr>
              <a:t>у</a:t>
            </a:r>
            <a:r>
              <a:rPr sz="1600" spc="75" dirty="0">
                <a:latin typeface="Century Gothic"/>
                <a:cs typeface="Century Gothic"/>
              </a:rPr>
              <a:t>кт</a:t>
            </a:r>
            <a:r>
              <a:rPr sz="1600" spc="-60" dirty="0">
                <a:latin typeface="Century Gothic"/>
                <a:cs typeface="Century Gothic"/>
              </a:rPr>
              <a:t>у</a:t>
            </a:r>
            <a:r>
              <a:rPr sz="1600" spc="-114" dirty="0">
                <a:latin typeface="Century Gothic"/>
                <a:cs typeface="Century Gothic"/>
              </a:rPr>
              <a:t>ри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85" dirty="0">
                <a:latin typeface="Century Gothic"/>
                <a:cs typeface="Century Gothic"/>
              </a:rPr>
              <a:t>(</a:t>
            </a:r>
            <a:r>
              <a:rPr sz="1600" spc="45" dirty="0">
                <a:latin typeface="Century Gothic"/>
                <a:cs typeface="Century Gothic"/>
              </a:rPr>
              <a:t>І</a:t>
            </a:r>
            <a:r>
              <a:rPr sz="1600" spc="-80" dirty="0">
                <a:latin typeface="Century Gothic"/>
                <a:cs typeface="Century Gothic"/>
              </a:rPr>
              <a:t>н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195" dirty="0">
                <a:latin typeface="Century Gothic"/>
                <a:cs typeface="Century Gothic"/>
              </a:rPr>
              <a:t>е</a:t>
            </a:r>
            <a:r>
              <a:rPr sz="1600" spc="-135" dirty="0">
                <a:latin typeface="Century Gothic"/>
                <a:cs typeface="Century Gothic"/>
              </a:rPr>
              <a:t>рн</a:t>
            </a:r>
            <a:r>
              <a:rPr sz="1600" spc="-150" dirty="0">
                <a:latin typeface="Century Gothic"/>
                <a:cs typeface="Century Gothic"/>
              </a:rPr>
              <a:t>е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spc="-110" dirty="0">
                <a:latin typeface="Century Gothic"/>
                <a:cs typeface="Century Gothic"/>
              </a:rPr>
              <a:t>речей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30" dirty="0">
                <a:latin typeface="Century Gothic"/>
                <a:cs typeface="Century Gothic"/>
              </a:rPr>
              <a:t>і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20" dirty="0">
                <a:latin typeface="Century Gothic"/>
                <a:cs typeface="Century Gothic"/>
              </a:rPr>
              <a:t>т</a:t>
            </a:r>
            <a:r>
              <a:rPr sz="1600" spc="-10" dirty="0">
                <a:latin typeface="Century Gothic"/>
                <a:cs typeface="Century Gothic"/>
              </a:rPr>
              <a:t>.</a:t>
            </a:r>
            <a:r>
              <a:rPr sz="1600" spc="-15" dirty="0">
                <a:latin typeface="Century Gothic"/>
                <a:cs typeface="Century Gothic"/>
              </a:rPr>
              <a:t>д</a:t>
            </a:r>
            <a:r>
              <a:rPr sz="1600" spc="-185" dirty="0">
                <a:latin typeface="Century Gothic"/>
                <a:cs typeface="Century Gothic"/>
              </a:rPr>
              <a:t>)</a:t>
            </a:r>
            <a:r>
              <a:rPr sz="1600" dirty="0"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942" y="1541202"/>
            <a:ext cx="2352675" cy="200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185420" algn="l"/>
              </a:tabLst>
            </a:pPr>
            <a:r>
              <a:rPr sz="1200" b="1" spc="125" dirty="0">
                <a:solidFill>
                  <a:srgbClr val="006FC0"/>
                </a:solidFill>
                <a:latin typeface="Century Gothic"/>
                <a:cs typeface="Century Gothic"/>
              </a:rPr>
              <a:t>Р</a:t>
            </a:r>
            <a:r>
              <a:rPr sz="1200" b="1" spc="35" dirty="0">
                <a:solidFill>
                  <a:srgbClr val="006FC0"/>
                </a:solidFill>
                <a:latin typeface="Century Gothic"/>
                <a:cs typeface="Century Gothic"/>
              </a:rPr>
              <a:t>оз</a:t>
            </a:r>
            <a:r>
              <a:rPr sz="1200" b="1" spc="30" dirty="0">
                <a:solidFill>
                  <a:srgbClr val="006FC0"/>
                </a:solidFill>
                <a:latin typeface="Century Gothic"/>
                <a:cs typeface="Century Gothic"/>
              </a:rPr>
              <a:t>в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ив</a:t>
            </a:r>
            <a:r>
              <a:rPr sz="1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є</a:t>
            </a:r>
            <a:r>
              <a:rPr sz="1200" b="1" spc="-55" dirty="0">
                <a:solidFill>
                  <a:srgbClr val="006FC0"/>
                </a:solidFill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  <a:p>
            <a:pPr marL="184785" algn="just">
              <a:lnSpc>
                <a:spcPct val="100000"/>
              </a:lnSpc>
            </a:pPr>
            <a:r>
              <a:rPr sz="1200" b="1" spc="-90" dirty="0">
                <a:solidFill>
                  <a:srgbClr val="006FC0"/>
                </a:solidFill>
                <a:latin typeface="Century Gothic"/>
                <a:cs typeface="Century Gothic"/>
              </a:rPr>
              <a:t>е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ле</a:t>
            </a:r>
            <a:r>
              <a:rPr sz="12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к</a:t>
            </a:r>
            <a:r>
              <a:rPr sz="1200" b="1" spc="-55" dirty="0">
                <a:solidFill>
                  <a:srgbClr val="006FC0"/>
                </a:solidFill>
                <a:latin typeface="Century Gothic"/>
                <a:cs typeface="Century Gothic"/>
              </a:rPr>
              <a:t>тр</a:t>
            </a: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о</a:t>
            </a:r>
            <a:r>
              <a:rPr sz="1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е</a:t>
            </a:r>
            <a:r>
              <a:rPr sz="1200" b="1" spc="3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уряд</a:t>
            </a:r>
            <a:r>
              <a:rPr sz="1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ув</a:t>
            </a:r>
            <a:r>
              <a:rPr sz="1200" b="1" spc="-55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25" dirty="0">
                <a:solidFill>
                  <a:srgbClr val="006FC0"/>
                </a:solidFill>
                <a:latin typeface="Century Gothic"/>
                <a:cs typeface="Century Gothic"/>
              </a:rPr>
              <a:t>я.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185420" algn="l"/>
              </a:tabLst>
            </a:pPr>
            <a:r>
              <a:rPr sz="12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долужує</a:t>
            </a:r>
            <a:r>
              <a:rPr sz="1200" b="1" spc="-55" dirty="0">
                <a:solidFill>
                  <a:srgbClr val="006FC0"/>
                </a:solidFill>
                <a:latin typeface="Century Gothic"/>
                <a:cs typeface="Century Gothic"/>
              </a:rPr>
              <a:t>мо</a:t>
            </a:r>
            <a:endParaRPr sz="1200">
              <a:latin typeface="Century Gothic"/>
              <a:cs typeface="Century Gothic"/>
            </a:endParaRPr>
          </a:p>
          <a:p>
            <a:pPr marL="184785" marR="537845" algn="just">
              <a:lnSpc>
                <a:spcPct val="100000"/>
              </a:lnSpc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200" b="1" spc="5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1200" b="1" spc="8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річ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е</a:t>
            </a:r>
            <a:r>
              <a:rPr sz="12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ві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д</a:t>
            </a:r>
            <a:r>
              <a:rPr sz="1200" b="1" spc="-90" dirty="0">
                <a:solidFill>
                  <a:srgbClr val="006FC0"/>
                </a:solidFill>
                <a:latin typeface="Century Gothic"/>
                <a:cs typeface="Century Gothic"/>
              </a:rPr>
              <a:t>с</a:t>
            </a:r>
            <a:r>
              <a:rPr sz="1200" b="1" spc="-65" dirty="0">
                <a:solidFill>
                  <a:srgbClr val="006FC0"/>
                </a:solidFill>
                <a:latin typeface="Century Gothic"/>
                <a:cs typeface="Century Gothic"/>
              </a:rPr>
              <a:t>т</a:t>
            </a:r>
            <a:r>
              <a:rPr sz="1200" b="1" spc="-90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в</a:t>
            </a:r>
            <a:r>
              <a:rPr sz="1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60" dirty="0">
                <a:solidFill>
                  <a:srgbClr val="006FC0"/>
                </a:solidFill>
                <a:latin typeface="Century Gothic"/>
                <a:cs typeface="Century Gothic"/>
              </a:rPr>
              <a:t>я</a:t>
            </a:r>
            <a:r>
              <a:rPr sz="1200" b="1" spc="3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у</a:t>
            </a:r>
            <a:r>
              <a:rPr sz="1200" b="1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м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обі</a:t>
            </a:r>
            <a:r>
              <a:rPr sz="1200" b="1" spc="50" dirty="0">
                <a:solidFill>
                  <a:srgbClr val="006FC0"/>
                </a:solidFill>
                <a:latin typeface="Century Gothic"/>
                <a:cs typeface="Century Gothic"/>
              </a:rPr>
              <a:t>ль</a:t>
            </a:r>
            <a:r>
              <a:rPr sz="1200" b="1" dirty="0">
                <a:solidFill>
                  <a:srgbClr val="006FC0"/>
                </a:solidFill>
                <a:latin typeface="Century Gothic"/>
                <a:cs typeface="Century Gothic"/>
              </a:rPr>
              <a:t>ній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ц</a:t>
            </a:r>
            <a:r>
              <a:rPr sz="1200" b="1" spc="-100" dirty="0">
                <a:solidFill>
                  <a:srgbClr val="006FC0"/>
                </a:solidFill>
                <a:latin typeface="Century Gothic"/>
                <a:cs typeface="Century Gothic"/>
              </a:rPr>
              <a:t>иф</a:t>
            </a:r>
            <a:r>
              <a:rPr sz="12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ров</a:t>
            </a:r>
            <a:r>
              <a:rPr sz="12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ій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інф</a:t>
            </a:r>
            <a:r>
              <a:rPr sz="1200" b="1" spc="-90" dirty="0">
                <a:solidFill>
                  <a:srgbClr val="006FC0"/>
                </a:solidFill>
                <a:latin typeface="Century Gothic"/>
                <a:cs typeface="Century Gothic"/>
              </a:rPr>
              <a:t>р</a:t>
            </a:r>
            <a:r>
              <a:rPr sz="1200" b="1" spc="-100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90" dirty="0">
                <a:solidFill>
                  <a:srgbClr val="006FC0"/>
                </a:solidFill>
                <a:latin typeface="Century Gothic"/>
                <a:cs typeface="Century Gothic"/>
              </a:rPr>
              <a:t>с</a:t>
            </a:r>
            <a:r>
              <a:rPr sz="1200" b="1" spc="-40" dirty="0">
                <a:solidFill>
                  <a:srgbClr val="006FC0"/>
                </a:solidFill>
                <a:latin typeface="Century Gothic"/>
                <a:cs typeface="Century Gothic"/>
              </a:rPr>
              <a:t>тру</a:t>
            </a:r>
            <a:r>
              <a:rPr sz="1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ктурі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105" dirty="0">
                <a:solidFill>
                  <a:srgbClr val="006FC0"/>
                </a:solidFill>
                <a:latin typeface="Century Gothic"/>
                <a:cs typeface="Century Gothic"/>
              </a:rPr>
              <a:t>(</a:t>
            </a:r>
            <a:r>
              <a:rPr sz="1200" b="1" dirty="0">
                <a:solidFill>
                  <a:srgbClr val="006FC0"/>
                </a:solidFill>
                <a:latin typeface="Century Gothic"/>
                <a:cs typeface="Century Gothic"/>
              </a:rPr>
              <a:t>3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1200" b="1" spc="-40" dirty="0">
                <a:solidFill>
                  <a:srgbClr val="006FC0"/>
                </a:solidFill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185420" algn="l"/>
              </a:tabLst>
            </a:pP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Є</a:t>
            </a:r>
            <a:r>
              <a:rPr sz="1200" b="1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п</a:t>
            </a:r>
            <a:r>
              <a:rPr sz="1200" b="1" spc="35" dirty="0">
                <a:solidFill>
                  <a:srgbClr val="006FC0"/>
                </a:solidFill>
                <a:latin typeface="Century Gothic"/>
                <a:cs typeface="Century Gothic"/>
              </a:rPr>
              <a:t>о</a:t>
            </a:r>
            <a:r>
              <a:rPr sz="1200" b="1" spc="15" dirty="0">
                <a:solidFill>
                  <a:srgbClr val="006FC0"/>
                </a:solidFill>
                <a:latin typeface="Century Gothic"/>
                <a:cs typeface="Century Gothic"/>
              </a:rPr>
              <a:t>з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ит</a:t>
            </a:r>
            <a:r>
              <a:rPr sz="1200" b="1" spc="25" dirty="0">
                <a:solidFill>
                  <a:srgbClr val="006FC0"/>
                </a:solidFill>
                <a:latin typeface="Century Gothic"/>
                <a:cs typeface="Century Gothic"/>
              </a:rPr>
              <a:t>и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в</a:t>
            </a:r>
            <a:r>
              <a:rPr sz="1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і</a:t>
            </a:r>
            <a:r>
              <a:rPr sz="1200" b="1" spc="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100" dirty="0">
                <a:solidFill>
                  <a:srgbClr val="006FC0"/>
                </a:solidFill>
                <a:latin typeface="Century Gothic"/>
                <a:cs typeface="Century Gothic"/>
              </a:rPr>
              <a:t>з</a:t>
            </a:r>
            <a:r>
              <a:rPr sz="1200" b="1" spc="-114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35" dirty="0">
                <a:solidFill>
                  <a:srgbClr val="006FC0"/>
                </a:solidFill>
                <a:latin typeface="Century Gothic"/>
                <a:cs typeface="Century Gothic"/>
              </a:rPr>
              <a:t>к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о</a:t>
            </a:r>
            <a:r>
              <a:rPr sz="1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40" dirty="0">
                <a:solidFill>
                  <a:srgbClr val="006FC0"/>
                </a:solidFill>
                <a:latin typeface="Century Gothic"/>
                <a:cs typeface="Century Gothic"/>
              </a:rPr>
              <a:t>од</a:t>
            </a:r>
            <a:r>
              <a:rPr sz="1200" b="1" spc="-114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35" dirty="0">
                <a:solidFill>
                  <a:srgbClr val="006FC0"/>
                </a:solidFill>
                <a:latin typeface="Century Gothic"/>
                <a:cs typeface="Century Gothic"/>
              </a:rPr>
              <a:t>в</a:t>
            </a:r>
            <a:r>
              <a:rPr sz="1200" b="1" spc="30" dirty="0">
                <a:solidFill>
                  <a:srgbClr val="006FC0"/>
                </a:solidFill>
                <a:latin typeface="Century Gothic"/>
                <a:cs typeface="Century Gothic"/>
              </a:rPr>
              <a:t>ч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і</a:t>
            </a:r>
            <a:endParaRPr sz="1200">
              <a:latin typeface="Century Gothic"/>
              <a:cs typeface="Century Gothic"/>
            </a:endParaRPr>
          </a:p>
          <a:p>
            <a:pPr marL="184785" algn="just">
              <a:lnSpc>
                <a:spcPct val="100000"/>
              </a:lnSpc>
            </a:pP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іні</a:t>
            </a:r>
            <a:r>
              <a:rPr sz="12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ц</a:t>
            </a:r>
            <a:r>
              <a:rPr sz="1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іа</a:t>
            </a: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т</a:t>
            </a:r>
            <a:r>
              <a:rPr sz="1200" b="1" spc="10" dirty="0">
                <a:solidFill>
                  <a:srgbClr val="006FC0"/>
                </a:solidFill>
                <a:latin typeface="Century Gothic"/>
                <a:cs typeface="Century Gothic"/>
              </a:rPr>
              <a:t>иви.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185420" algn="l"/>
              </a:tabLst>
            </a:pP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Є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ц</a:t>
            </a:r>
            <a:r>
              <a:rPr sz="12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іон</a:t>
            </a:r>
            <a:r>
              <a:rPr sz="12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50" dirty="0">
                <a:solidFill>
                  <a:srgbClr val="006FC0"/>
                </a:solidFill>
                <a:latin typeface="Century Gothic"/>
                <a:cs typeface="Century Gothic"/>
              </a:rPr>
              <a:t>ль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ні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та</a:t>
            </a:r>
            <a:r>
              <a:rPr sz="1200" b="1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-75" dirty="0">
                <a:solidFill>
                  <a:srgbClr val="006FC0"/>
                </a:solidFill>
                <a:latin typeface="Century Gothic"/>
                <a:cs typeface="Century Gothic"/>
              </a:rPr>
              <a:t>р</a:t>
            </a:r>
            <a:r>
              <a:rPr sz="1200" b="1" spc="-80" dirty="0">
                <a:solidFill>
                  <a:srgbClr val="006FC0"/>
                </a:solidFill>
                <a:latin typeface="Century Gothic"/>
                <a:cs typeface="Century Gothic"/>
              </a:rPr>
              <a:t>е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гіо</a:t>
            </a:r>
            <a:r>
              <a:rPr sz="1200" b="1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120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50" dirty="0">
                <a:solidFill>
                  <a:srgbClr val="006FC0"/>
                </a:solidFill>
                <a:latin typeface="Century Gothic"/>
                <a:cs typeface="Century Gothic"/>
              </a:rPr>
              <a:t>ль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ні</a:t>
            </a:r>
            <a:endParaRPr sz="1200">
              <a:latin typeface="Century Gothic"/>
              <a:cs typeface="Century Gothic"/>
            </a:endParaRPr>
          </a:p>
          <a:p>
            <a:pPr marL="184785" marR="121285">
              <a:lnSpc>
                <a:spcPct val="100000"/>
              </a:lnSpc>
            </a:pPr>
            <a:r>
              <a:rPr sz="12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«</a:t>
            </a:r>
            <a:r>
              <a:rPr sz="12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ц</a:t>
            </a:r>
            <a:r>
              <a:rPr sz="1200" b="1" spc="-100" dirty="0">
                <a:solidFill>
                  <a:srgbClr val="006FC0"/>
                </a:solidFill>
                <a:latin typeface="Century Gothic"/>
                <a:cs typeface="Century Gothic"/>
              </a:rPr>
              <a:t>иф</a:t>
            </a:r>
            <a:r>
              <a:rPr sz="12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ров</a:t>
            </a:r>
            <a:r>
              <a:rPr sz="1200" b="1" dirty="0">
                <a:solidFill>
                  <a:srgbClr val="006FC0"/>
                </a:solidFill>
                <a:latin typeface="Century Gothic"/>
                <a:cs typeface="Century Gothic"/>
              </a:rPr>
              <a:t>і»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40" dirty="0">
                <a:solidFill>
                  <a:srgbClr val="006FC0"/>
                </a:solidFill>
                <a:latin typeface="Century Gothic"/>
                <a:cs typeface="Century Gothic"/>
              </a:rPr>
              <a:t>лі</a:t>
            </a:r>
            <a:r>
              <a:rPr sz="1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д</a:t>
            </a:r>
            <a:r>
              <a:rPr sz="1200" b="1" spc="-90" dirty="0">
                <a:solidFill>
                  <a:srgbClr val="006FC0"/>
                </a:solidFill>
                <a:latin typeface="Century Gothic"/>
                <a:cs typeface="Century Gothic"/>
              </a:rPr>
              <a:t>е</a:t>
            </a:r>
            <a:r>
              <a:rPr sz="1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ри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60" dirty="0">
                <a:solidFill>
                  <a:srgbClr val="006FC0"/>
                </a:solidFill>
                <a:latin typeface="Century Gothic"/>
                <a:cs typeface="Century Gothic"/>
              </a:rPr>
              <a:t>із</a:t>
            </a:r>
            <a:r>
              <a:rPr sz="1200" b="1" spc="5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ві</a:t>
            </a:r>
            <a:r>
              <a:rPr sz="1200" b="1" spc="20" dirty="0">
                <a:solidFill>
                  <a:srgbClr val="006FC0"/>
                </a:solidFill>
                <a:latin typeface="Century Gothic"/>
                <a:cs typeface="Century Gothic"/>
              </a:rPr>
              <a:t>д</a:t>
            </a:r>
            <a:r>
              <a:rPr sz="1200" b="1" spc="-30" dirty="0">
                <a:solidFill>
                  <a:srgbClr val="006FC0"/>
                </a:solidFill>
                <a:latin typeface="Century Gothic"/>
                <a:cs typeface="Century Gothic"/>
              </a:rPr>
              <a:t>п</a:t>
            </a:r>
            <a:r>
              <a:rPr sz="1200" b="1" dirty="0">
                <a:solidFill>
                  <a:srgbClr val="006FC0"/>
                </a:solidFill>
                <a:latin typeface="Century Gothic"/>
                <a:cs typeface="Century Gothic"/>
              </a:rPr>
              <a:t>ові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д</a:t>
            </a:r>
            <a:r>
              <a:rPr sz="12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н</a:t>
            </a:r>
            <a:r>
              <a:rPr sz="1200" b="1" spc="-15" dirty="0">
                <a:solidFill>
                  <a:srgbClr val="006FC0"/>
                </a:solidFill>
                <a:latin typeface="Century Gothic"/>
                <a:cs typeface="Century Gothic"/>
              </a:rPr>
              <a:t>и</a:t>
            </a:r>
            <a:r>
              <a:rPr sz="1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ми</a:t>
            </a:r>
            <a:r>
              <a:rPr sz="1200" b="1" spc="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00" b="1" spc="5" dirty="0">
                <a:solidFill>
                  <a:srgbClr val="006FC0"/>
                </a:solidFill>
                <a:latin typeface="Century Gothic"/>
                <a:cs typeface="Century Gothic"/>
              </a:rPr>
              <a:t>іні</a:t>
            </a:r>
            <a:r>
              <a:rPr sz="1200" b="1" spc="-85" dirty="0">
                <a:solidFill>
                  <a:srgbClr val="006FC0"/>
                </a:solidFill>
                <a:latin typeface="Century Gothic"/>
                <a:cs typeface="Century Gothic"/>
              </a:rPr>
              <a:t>ц</a:t>
            </a:r>
            <a:r>
              <a:rPr sz="1200" b="1" spc="-45" dirty="0">
                <a:solidFill>
                  <a:srgbClr val="006FC0"/>
                </a:solidFill>
                <a:latin typeface="Century Gothic"/>
                <a:cs typeface="Century Gothic"/>
              </a:rPr>
              <a:t>іа</a:t>
            </a:r>
            <a:r>
              <a:rPr sz="1200" b="1" spc="-60" dirty="0">
                <a:solidFill>
                  <a:srgbClr val="006FC0"/>
                </a:solidFill>
                <a:latin typeface="Century Gothic"/>
                <a:cs typeface="Century Gothic"/>
              </a:rPr>
              <a:t>т</a:t>
            </a:r>
            <a:r>
              <a:rPr sz="12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ив</a:t>
            </a:r>
            <a:r>
              <a:rPr sz="12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а</a:t>
            </a:r>
            <a:r>
              <a:rPr sz="12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ми.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4848" y="2051304"/>
            <a:ext cx="152400" cy="178435"/>
          </a:xfrm>
          <a:custGeom>
            <a:avLst/>
            <a:gdLst/>
            <a:ahLst/>
            <a:cxnLst/>
            <a:rect l="l" t="t" r="r" b="b"/>
            <a:pathLst>
              <a:path w="152400" h="178435">
                <a:moveTo>
                  <a:pt x="76326" y="0"/>
                </a:moveTo>
                <a:lnTo>
                  <a:pt x="0" y="44450"/>
                </a:lnTo>
                <a:lnTo>
                  <a:pt x="0" y="133222"/>
                </a:lnTo>
                <a:lnTo>
                  <a:pt x="76326" y="178307"/>
                </a:lnTo>
                <a:lnTo>
                  <a:pt x="152400" y="133222"/>
                </a:lnTo>
                <a:lnTo>
                  <a:pt x="152400" y="44450"/>
                </a:lnTo>
                <a:lnTo>
                  <a:pt x="7632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8751" y="2705100"/>
            <a:ext cx="154305" cy="178435"/>
          </a:xfrm>
          <a:custGeom>
            <a:avLst/>
            <a:gdLst/>
            <a:ahLst/>
            <a:cxnLst/>
            <a:rect l="l" t="t" r="r" b="b"/>
            <a:pathLst>
              <a:path w="154305" h="178435">
                <a:moveTo>
                  <a:pt x="77089" y="0"/>
                </a:moveTo>
                <a:lnTo>
                  <a:pt x="0" y="44450"/>
                </a:lnTo>
                <a:lnTo>
                  <a:pt x="0" y="133223"/>
                </a:lnTo>
                <a:lnTo>
                  <a:pt x="77089" y="178307"/>
                </a:lnTo>
                <a:lnTo>
                  <a:pt x="153924" y="133223"/>
                </a:lnTo>
                <a:lnTo>
                  <a:pt x="153924" y="44450"/>
                </a:lnTo>
                <a:lnTo>
                  <a:pt x="7708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4848" y="3246120"/>
            <a:ext cx="152400" cy="177165"/>
          </a:xfrm>
          <a:custGeom>
            <a:avLst/>
            <a:gdLst/>
            <a:ahLst/>
            <a:cxnLst/>
            <a:rect l="l" t="t" r="r" b="b"/>
            <a:pathLst>
              <a:path w="152400" h="177164">
                <a:moveTo>
                  <a:pt x="76326" y="0"/>
                </a:moveTo>
                <a:lnTo>
                  <a:pt x="0" y="44068"/>
                </a:lnTo>
                <a:lnTo>
                  <a:pt x="0" y="132080"/>
                </a:lnTo>
                <a:lnTo>
                  <a:pt x="76326" y="176784"/>
                </a:lnTo>
                <a:lnTo>
                  <a:pt x="152400" y="132080"/>
                </a:lnTo>
                <a:lnTo>
                  <a:pt x="152400" y="44068"/>
                </a:lnTo>
                <a:lnTo>
                  <a:pt x="7632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8751" y="3835908"/>
            <a:ext cx="154305" cy="178435"/>
          </a:xfrm>
          <a:custGeom>
            <a:avLst/>
            <a:gdLst/>
            <a:ahLst/>
            <a:cxnLst/>
            <a:rect l="l" t="t" r="r" b="b"/>
            <a:pathLst>
              <a:path w="154305" h="178435">
                <a:moveTo>
                  <a:pt x="77089" y="0"/>
                </a:moveTo>
                <a:lnTo>
                  <a:pt x="0" y="44399"/>
                </a:lnTo>
                <a:lnTo>
                  <a:pt x="0" y="133210"/>
                </a:lnTo>
                <a:lnTo>
                  <a:pt x="77089" y="178307"/>
                </a:lnTo>
                <a:lnTo>
                  <a:pt x="153924" y="133210"/>
                </a:lnTo>
                <a:lnTo>
                  <a:pt x="153924" y="44399"/>
                </a:lnTo>
                <a:lnTo>
                  <a:pt x="7708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8751" y="4427220"/>
            <a:ext cx="154305" cy="177165"/>
          </a:xfrm>
          <a:custGeom>
            <a:avLst/>
            <a:gdLst/>
            <a:ahLst/>
            <a:cxnLst/>
            <a:rect l="l" t="t" r="r" b="b"/>
            <a:pathLst>
              <a:path w="154305" h="177164">
                <a:moveTo>
                  <a:pt x="77089" y="0"/>
                </a:moveTo>
                <a:lnTo>
                  <a:pt x="0" y="44018"/>
                </a:lnTo>
                <a:lnTo>
                  <a:pt x="0" y="132067"/>
                </a:lnTo>
                <a:lnTo>
                  <a:pt x="77089" y="176783"/>
                </a:lnTo>
                <a:lnTo>
                  <a:pt x="153924" y="132067"/>
                </a:lnTo>
                <a:lnTo>
                  <a:pt x="153924" y="44018"/>
                </a:lnTo>
                <a:lnTo>
                  <a:pt x="7708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772" y="3651503"/>
            <a:ext cx="942340" cy="807720"/>
          </a:xfrm>
          <a:custGeom>
            <a:avLst/>
            <a:gdLst/>
            <a:ahLst/>
            <a:cxnLst/>
            <a:rect l="l" t="t" r="r" b="b"/>
            <a:pathLst>
              <a:path w="942340" h="807720">
                <a:moveTo>
                  <a:pt x="706374" y="403860"/>
                </a:moveTo>
                <a:lnTo>
                  <a:pt x="235458" y="403860"/>
                </a:lnTo>
                <a:lnTo>
                  <a:pt x="235458" y="807720"/>
                </a:lnTo>
                <a:lnTo>
                  <a:pt x="706374" y="807720"/>
                </a:lnTo>
                <a:lnTo>
                  <a:pt x="706374" y="403860"/>
                </a:lnTo>
                <a:close/>
              </a:path>
              <a:path w="942340" h="807720">
                <a:moveTo>
                  <a:pt x="470916" y="0"/>
                </a:moveTo>
                <a:lnTo>
                  <a:pt x="0" y="403860"/>
                </a:lnTo>
                <a:lnTo>
                  <a:pt x="941832" y="403860"/>
                </a:lnTo>
                <a:lnTo>
                  <a:pt x="4709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3708" y="3902964"/>
            <a:ext cx="1495425" cy="744220"/>
          </a:xfrm>
          <a:custGeom>
            <a:avLst/>
            <a:gdLst/>
            <a:ahLst/>
            <a:cxnLst/>
            <a:rect l="l" t="t" r="r" b="b"/>
            <a:pathLst>
              <a:path w="1495425" h="744220">
                <a:moveTo>
                  <a:pt x="1123187" y="0"/>
                </a:moveTo>
                <a:lnTo>
                  <a:pt x="1123187" y="185928"/>
                </a:lnTo>
                <a:lnTo>
                  <a:pt x="0" y="185928"/>
                </a:lnTo>
                <a:lnTo>
                  <a:pt x="0" y="557784"/>
                </a:lnTo>
                <a:lnTo>
                  <a:pt x="1123187" y="557784"/>
                </a:lnTo>
                <a:lnTo>
                  <a:pt x="1123187" y="743712"/>
                </a:lnTo>
                <a:lnTo>
                  <a:pt x="1495043" y="371856"/>
                </a:lnTo>
                <a:lnTo>
                  <a:pt x="11231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5480" y="4155298"/>
            <a:ext cx="183261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  <a:tabLst>
                <a:tab pos="876935" algn="l"/>
              </a:tabLst>
            </a:pPr>
            <a:r>
              <a:rPr sz="1800" b="1" spc="-10" dirty="0">
                <a:latin typeface="Arial"/>
                <a:cs typeface="Arial"/>
              </a:rPr>
              <a:t>10</a:t>
            </a:r>
            <a:r>
              <a:rPr sz="1800" b="1" spc="190" dirty="0">
                <a:latin typeface="Arial"/>
                <a:cs typeface="Arial"/>
              </a:rPr>
              <a:t>%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2700" b="1" spc="-7" baseline="1543" dirty="0">
                <a:latin typeface="Arial"/>
                <a:cs typeface="Arial"/>
              </a:rPr>
              <a:t>90</a:t>
            </a:r>
            <a:r>
              <a:rPr sz="2700" b="1" spc="284" baseline="1543" dirty="0">
                <a:latin typeface="Arial"/>
                <a:cs typeface="Arial"/>
              </a:rPr>
              <a:t>%</a:t>
            </a:r>
            <a:endParaRPr sz="2700" baseline="1543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400" b="1" spc="65" dirty="0">
                <a:latin typeface="Century Gothic"/>
                <a:cs typeface="Century Gothic"/>
              </a:rPr>
              <a:t>«ЦИФРО</a:t>
            </a:r>
            <a:r>
              <a:rPr sz="1400" b="1" spc="50" dirty="0">
                <a:latin typeface="Century Gothic"/>
                <a:cs typeface="Century Gothic"/>
              </a:rPr>
              <a:t>В</a:t>
            </a:r>
            <a:r>
              <a:rPr sz="1400" b="1" spc="-85" dirty="0">
                <a:latin typeface="Century Gothic"/>
                <a:cs typeface="Century Gothic"/>
              </a:rPr>
              <a:t>А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spc="125" dirty="0">
                <a:latin typeface="Century Gothic"/>
                <a:cs typeface="Century Gothic"/>
              </a:rPr>
              <a:t>К</a:t>
            </a:r>
            <a:r>
              <a:rPr sz="1400" b="1" spc="35" dirty="0">
                <a:latin typeface="Century Gothic"/>
                <a:cs typeface="Century Gothic"/>
              </a:rPr>
              <a:t>РА</a:t>
            </a:r>
            <a:r>
              <a:rPr sz="1400" b="1" spc="5" dirty="0">
                <a:latin typeface="Century Gothic"/>
                <a:cs typeface="Century Gothic"/>
              </a:rPr>
              <a:t>Ї</a:t>
            </a:r>
            <a:r>
              <a:rPr sz="1400" b="1" spc="-10" dirty="0">
                <a:latin typeface="Century Gothic"/>
                <a:cs typeface="Century Gothic"/>
              </a:rPr>
              <a:t>НА»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9223" y="900683"/>
            <a:ext cx="5180076" cy="384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3128" y="4466844"/>
            <a:ext cx="1728470" cy="289560"/>
          </a:xfrm>
          <a:custGeom>
            <a:avLst/>
            <a:gdLst/>
            <a:ahLst/>
            <a:cxnLst/>
            <a:rect l="l" t="t" r="r" b="b"/>
            <a:pathLst>
              <a:path w="1728470" h="289560">
                <a:moveTo>
                  <a:pt x="0" y="289559"/>
                </a:moveTo>
                <a:lnTo>
                  <a:pt x="1728216" y="289559"/>
                </a:lnTo>
                <a:lnTo>
                  <a:pt x="1728216" y="0"/>
                </a:lnTo>
                <a:lnTo>
                  <a:pt x="0" y="0"/>
                </a:lnTo>
                <a:lnTo>
                  <a:pt x="0" y="289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3455" y="844296"/>
            <a:ext cx="3888104" cy="576580"/>
          </a:xfrm>
          <a:custGeom>
            <a:avLst/>
            <a:gdLst/>
            <a:ahLst/>
            <a:cxnLst/>
            <a:rect l="l" t="t" r="r" b="b"/>
            <a:pathLst>
              <a:path w="3888104" h="576580">
                <a:moveTo>
                  <a:pt x="0" y="576072"/>
                </a:moveTo>
                <a:lnTo>
                  <a:pt x="3887724" y="576072"/>
                </a:lnTo>
                <a:lnTo>
                  <a:pt x="3887724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128395"/>
            <a:ext cx="8229600" cy="857250"/>
          </a:xfrm>
          <a:prstGeom prst="rect">
            <a:avLst/>
          </a:prstGeom>
        </p:spPr>
        <p:txBody>
          <a:bodyPr vert="horz" wrap="square" lIns="0" tIns="114939" rIns="0" bIns="0" rtlCol="0">
            <a:spAutoFit/>
          </a:bodyPr>
          <a:lstStyle/>
          <a:p>
            <a:pPr marL="993775">
              <a:lnSpc>
                <a:spcPct val="100000"/>
              </a:lnSpc>
            </a:pPr>
            <a:r>
              <a:rPr spc="90" dirty="0"/>
              <a:t>Ключ</a:t>
            </a:r>
            <a:r>
              <a:rPr spc="-10" dirty="0"/>
              <a:t> </a:t>
            </a:r>
            <a:r>
              <a:rPr spc="-95" dirty="0"/>
              <a:t>до</a:t>
            </a:r>
            <a:r>
              <a:rPr dirty="0"/>
              <a:t> </a:t>
            </a:r>
            <a:r>
              <a:rPr spc="-105" dirty="0"/>
              <a:t>«</a:t>
            </a:r>
            <a:r>
              <a:rPr spc="-170" dirty="0"/>
              <a:t>ц</a:t>
            </a:r>
            <a:r>
              <a:rPr spc="-204" dirty="0"/>
              <a:t>иф</a:t>
            </a:r>
            <a:r>
              <a:rPr spc="-180" dirty="0"/>
              <a:t>р</a:t>
            </a:r>
            <a:r>
              <a:rPr spc="15" dirty="0"/>
              <a:t>о</a:t>
            </a:r>
            <a:r>
              <a:rPr dirty="0"/>
              <a:t>в</a:t>
            </a:r>
            <a:r>
              <a:rPr spc="-25" dirty="0"/>
              <a:t>ої</a:t>
            </a:r>
            <a:r>
              <a:rPr spc="40" dirty="0"/>
              <a:t> </a:t>
            </a:r>
            <a:r>
              <a:rPr spc="-70" dirty="0"/>
              <a:t>екон</a:t>
            </a:r>
            <a:r>
              <a:rPr spc="-90" dirty="0"/>
              <a:t>о</a:t>
            </a:r>
            <a:r>
              <a:rPr spc="-70" dirty="0"/>
              <a:t>м</a:t>
            </a:r>
            <a:r>
              <a:rPr spc="-20" dirty="0"/>
              <a:t>і</a:t>
            </a:r>
            <a:r>
              <a:rPr spc="15" dirty="0"/>
              <a:t>ки»</a:t>
            </a:r>
          </a:p>
        </p:txBody>
      </p:sp>
      <p:sp>
        <p:nvSpPr>
          <p:cNvPr id="7" name="object 7"/>
          <p:cNvSpPr/>
          <p:nvPr/>
        </p:nvSpPr>
        <p:spPr>
          <a:xfrm>
            <a:off x="644651" y="2220467"/>
            <a:ext cx="1945005" cy="360045"/>
          </a:xfrm>
          <a:custGeom>
            <a:avLst/>
            <a:gdLst/>
            <a:ahLst/>
            <a:cxnLst/>
            <a:rect l="l" t="t" r="r" b="b"/>
            <a:pathLst>
              <a:path w="1945005" h="360044">
                <a:moveTo>
                  <a:pt x="0" y="359663"/>
                </a:moveTo>
                <a:lnTo>
                  <a:pt x="1944624" y="359663"/>
                </a:lnTo>
                <a:lnTo>
                  <a:pt x="194462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3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651" y="2220467"/>
            <a:ext cx="1945005" cy="360045"/>
          </a:xfrm>
          <a:custGeom>
            <a:avLst/>
            <a:gdLst/>
            <a:ahLst/>
            <a:cxnLst/>
            <a:rect l="l" t="t" r="r" b="b"/>
            <a:pathLst>
              <a:path w="1945005" h="360044">
                <a:moveTo>
                  <a:pt x="0" y="359663"/>
                </a:moveTo>
                <a:lnTo>
                  <a:pt x="1944624" y="359663"/>
                </a:lnTo>
                <a:lnTo>
                  <a:pt x="194462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" y="2831592"/>
            <a:ext cx="1945005" cy="360045"/>
          </a:xfrm>
          <a:custGeom>
            <a:avLst/>
            <a:gdLst/>
            <a:ahLst/>
            <a:cxnLst/>
            <a:rect l="l" t="t" r="r" b="b"/>
            <a:pathLst>
              <a:path w="1945005" h="360044">
                <a:moveTo>
                  <a:pt x="0" y="359663"/>
                </a:moveTo>
                <a:lnTo>
                  <a:pt x="1944624" y="359663"/>
                </a:lnTo>
                <a:lnTo>
                  <a:pt x="194462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3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700" y="2831592"/>
            <a:ext cx="1945005" cy="360045"/>
          </a:xfrm>
          <a:custGeom>
            <a:avLst/>
            <a:gdLst/>
            <a:ahLst/>
            <a:cxnLst/>
            <a:rect l="l" t="t" r="r" b="b"/>
            <a:pathLst>
              <a:path w="1945005" h="360044">
                <a:moveTo>
                  <a:pt x="0" y="359663"/>
                </a:moveTo>
                <a:lnTo>
                  <a:pt x="1944624" y="359663"/>
                </a:lnTo>
                <a:lnTo>
                  <a:pt x="194462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4651" y="3511296"/>
            <a:ext cx="1945005" cy="360045"/>
          </a:xfrm>
          <a:custGeom>
            <a:avLst/>
            <a:gdLst/>
            <a:ahLst/>
            <a:cxnLst/>
            <a:rect l="l" t="t" r="r" b="b"/>
            <a:pathLst>
              <a:path w="1945005" h="360045">
                <a:moveTo>
                  <a:pt x="0" y="359663"/>
                </a:moveTo>
                <a:lnTo>
                  <a:pt x="1944624" y="359663"/>
                </a:lnTo>
                <a:lnTo>
                  <a:pt x="194462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3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651" y="3511296"/>
            <a:ext cx="1945005" cy="360045"/>
          </a:xfrm>
          <a:custGeom>
            <a:avLst/>
            <a:gdLst/>
            <a:ahLst/>
            <a:cxnLst/>
            <a:rect l="l" t="t" r="r" b="b"/>
            <a:pathLst>
              <a:path w="1945005" h="360045">
                <a:moveTo>
                  <a:pt x="0" y="359663"/>
                </a:moveTo>
                <a:lnTo>
                  <a:pt x="1944624" y="359663"/>
                </a:lnTo>
                <a:lnTo>
                  <a:pt x="194462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4651" y="4125467"/>
            <a:ext cx="1945005" cy="544195"/>
          </a:xfrm>
          <a:custGeom>
            <a:avLst/>
            <a:gdLst/>
            <a:ahLst/>
            <a:cxnLst/>
            <a:rect l="l" t="t" r="r" b="b"/>
            <a:pathLst>
              <a:path w="1945005" h="544195">
                <a:moveTo>
                  <a:pt x="0" y="544067"/>
                </a:moveTo>
                <a:lnTo>
                  <a:pt x="1944624" y="544067"/>
                </a:lnTo>
                <a:lnTo>
                  <a:pt x="1944624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solidFill>
            <a:srgbClr val="F3A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651" y="4125467"/>
            <a:ext cx="1945005" cy="544195"/>
          </a:xfrm>
          <a:custGeom>
            <a:avLst/>
            <a:gdLst/>
            <a:ahLst/>
            <a:cxnLst/>
            <a:rect l="l" t="t" r="r" b="b"/>
            <a:pathLst>
              <a:path w="1945005" h="544195">
                <a:moveTo>
                  <a:pt x="0" y="544067"/>
                </a:moveTo>
                <a:lnTo>
                  <a:pt x="1944624" y="544067"/>
                </a:lnTo>
                <a:lnTo>
                  <a:pt x="1944624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831" y="2302510"/>
            <a:ext cx="1077595" cy="157480"/>
          </a:xfrm>
          <a:custGeom>
            <a:avLst/>
            <a:gdLst/>
            <a:ahLst/>
            <a:cxnLst/>
            <a:rect l="l" t="t" r="r" b="b"/>
            <a:pathLst>
              <a:path w="1077595" h="157480">
                <a:moveTo>
                  <a:pt x="63639" y="49910"/>
                </a:moveTo>
                <a:lnTo>
                  <a:pt x="37871" y="49910"/>
                </a:lnTo>
                <a:lnTo>
                  <a:pt x="37871" y="155956"/>
                </a:lnTo>
                <a:lnTo>
                  <a:pt x="63639" y="155956"/>
                </a:lnTo>
                <a:lnTo>
                  <a:pt x="63639" y="49910"/>
                </a:lnTo>
                <a:close/>
              </a:path>
              <a:path w="1077595" h="157480">
                <a:moveTo>
                  <a:pt x="101434" y="28320"/>
                </a:moveTo>
                <a:lnTo>
                  <a:pt x="0" y="28320"/>
                </a:lnTo>
                <a:lnTo>
                  <a:pt x="0" y="49910"/>
                </a:lnTo>
                <a:lnTo>
                  <a:pt x="101434" y="49910"/>
                </a:lnTo>
                <a:lnTo>
                  <a:pt x="101434" y="28320"/>
                </a:lnTo>
                <a:close/>
              </a:path>
              <a:path w="1077595" h="157480">
                <a:moveTo>
                  <a:pt x="211988" y="28320"/>
                </a:moveTo>
                <a:lnTo>
                  <a:pt x="117348" y="28320"/>
                </a:lnTo>
                <a:lnTo>
                  <a:pt x="117348" y="155956"/>
                </a:lnTo>
                <a:lnTo>
                  <a:pt x="214426" y="155956"/>
                </a:lnTo>
                <a:lnTo>
                  <a:pt x="214426" y="134492"/>
                </a:lnTo>
                <a:lnTo>
                  <a:pt x="143116" y="134492"/>
                </a:lnTo>
                <a:lnTo>
                  <a:pt x="143116" y="99694"/>
                </a:lnTo>
                <a:lnTo>
                  <a:pt x="207200" y="99694"/>
                </a:lnTo>
                <a:lnTo>
                  <a:pt x="207200" y="78231"/>
                </a:lnTo>
                <a:lnTo>
                  <a:pt x="143116" y="78231"/>
                </a:lnTo>
                <a:lnTo>
                  <a:pt x="143116" y="49910"/>
                </a:lnTo>
                <a:lnTo>
                  <a:pt x="211988" y="49910"/>
                </a:lnTo>
                <a:lnTo>
                  <a:pt x="211988" y="28320"/>
                </a:lnTo>
                <a:close/>
              </a:path>
              <a:path w="1077595" h="157480">
                <a:moveTo>
                  <a:pt x="257467" y="28320"/>
                </a:moveTo>
                <a:lnTo>
                  <a:pt x="227342" y="28320"/>
                </a:lnTo>
                <a:lnTo>
                  <a:pt x="266865" y="89281"/>
                </a:lnTo>
                <a:lnTo>
                  <a:pt x="223240" y="155956"/>
                </a:lnTo>
                <a:lnTo>
                  <a:pt x="254152" y="155956"/>
                </a:lnTo>
                <a:lnTo>
                  <a:pt x="282536" y="111759"/>
                </a:lnTo>
                <a:lnTo>
                  <a:pt x="312553" y="111759"/>
                </a:lnTo>
                <a:lnTo>
                  <a:pt x="298297" y="90296"/>
                </a:lnTo>
                <a:lnTo>
                  <a:pt x="311720" y="69341"/>
                </a:lnTo>
                <a:lnTo>
                  <a:pt x="283057" y="69341"/>
                </a:lnTo>
                <a:lnTo>
                  <a:pt x="257467" y="28320"/>
                </a:lnTo>
                <a:close/>
              </a:path>
              <a:path w="1077595" h="157480">
                <a:moveTo>
                  <a:pt x="312553" y="111759"/>
                </a:moveTo>
                <a:lnTo>
                  <a:pt x="282536" y="111759"/>
                </a:lnTo>
                <a:lnTo>
                  <a:pt x="310832" y="155956"/>
                </a:lnTo>
                <a:lnTo>
                  <a:pt x="341909" y="155956"/>
                </a:lnTo>
                <a:lnTo>
                  <a:pt x="312553" y="111759"/>
                </a:lnTo>
                <a:close/>
              </a:path>
              <a:path w="1077595" h="157480">
                <a:moveTo>
                  <a:pt x="337997" y="28320"/>
                </a:moveTo>
                <a:lnTo>
                  <a:pt x="308127" y="28320"/>
                </a:lnTo>
                <a:lnTo>
                  <a:pt x="283057" y="69341"/>
                </a:lnTo>
                <a:lnTo>
                  <a:pt x="311720" y="69341"/>
                </a:lnTo>
                <a:lnTo>
                  <a:pt x="337997" y="28320"/>
                </a:lnTo>
                <a:close/>
              </a:path>
              <a:path w="1077595" h="157480">
                <a:moveTo>
                  <a:pt x="380949" y="28320"/>
                </a:moveTo>
                <a:lnTo>
                  <a:pt x="355180" y="28320"/>
                </a:lnTo>
                <a:lnTo>
                  <a:pt x="355180" y="155956"/>
                </a:lnTo>
                <a:lnTo>
                  <a:pt x="380949" y="155956"/>
                </a:lnTo>
                <a:lnTo>
                  <a:pt x="380949" y="100075"/>
                </a:lnTo>
                <a:lnTo>
                  <a:pt x="457212" y="100075"/>
                </a:lnTo>
                <a:lnTo>
                  <a:pt x="457212" y="78485"/>
                </a:lnTo>
                <a:lnTo>
                  <a:pt x="380949" y="78485"/>
                </a:lnTo>
                <a:lnTo>
                  <a:pt x="380949" y="28320"/>
                </a:lnTo>
                <a:close/>
              </a:path>
              <a:path w="1077595" h="157480">
                <a:moveTo>
                  <a:pt x="457212" y="100075"/>
                </a:moveTo>
                <a:lnTo>
                  <a:pt x="431444" y="100075"/>
                </a:lnTo>
                <a:lnTo>
                  <a:pt x="431444" y="155956"/>
                </a:lnTo>
                <a:lnTo>
                  <a:pt x="457212" y="155956"/>
                </a:lnTo>
                <a:lnTo>
                  <a:pt x="457212" y="100075"/>
                </a:lnTo>
                <a:close/>
              </a:path>
              <a:path w="1077595" h="157480">
                <a:moveTo>
                  <a:pt x="457212" y="28320"/>
                </a:moveTo>
                <a:lnTo>
                  <a:pt x="431444" y="28320"/>
                </a:lnTo>
                <a:lnTo>
                  <a:pt x="431444" y="78485"/>
                </a:lnTo>
                <a:lnTo>
                  <a:pt x="457212" y="78485"/>
                </a:lnTo>
                <a:lnTo>
                  <a:pt x="457212" y="28320"/>
                </a:lnTo>
                <a:close/>
              </a:path>
              <a:path w="1077595" h="157480">
                <a:moveTo>
                  <a:pt x="536774" y="26204"/>
                </a:moveTo>
                <a:lnTo>
                  <a:pt x="494206" y="44169"/>
                </a:lnTo>
                <a:lnTo>
                  <a:pt x="477983" y="91187"/>
                </a:lnTo>
                <a:lnTo>
                  <a:pt x="477967" y="95670"/>
                </a:lnTo>
                <a:lnTo>
                  <a:pt x="478108" y="99834"/>
                </a:lnTo>
                <a:lnTo>
                  <a:pt x="500389" y="145800"/>
                </a:lnTo>
                <a:lnTo>
                  <a:pt x="552270" y="157183"/>
                </a:lnTo>
                <a:lnTo>
                  <a:pt x="564746" y="153871"/>
                </a:lnTo>
                <a:lnTo>
                  <a:pt x="575902" y="148075"/>
                </a:lnTo>
                <a:lnTo>
                  <a:pt x="585827" y="139706"/>
                </a:lnTo>
                <a:lnTo>
                  <a:pt x="589123" y="135178"/>
                </a:lnTo>
                <a:lnTo>
                  <a:pt x="531828" y="135178"/>
                </a:lnTo>
                <a:lnTo>
                  <a:pt x="521296" y="129904"/>
                </a:lnTo>
                <a:lnTo>
                  <a:pt x="509898" y="118389"/>
                </a:lnTo>
                <a:lnTo>
                  <a:pt x="505798" y="106668"/>
                </a:lnTo>
                <a:lnTo>
                  <a:pt x="504514" y="92963"/>
                </a:lnTo>
                <a:lnTo>
                  <a:pt x="504529" y="87885"/>
                </a:lnTo>
                <a:lnTo>
                  <a:pt x="521180" y="53343"/>
                </a:lnTo>
                <a:lnTo>
                  <a:pt x="549101" y="49379"/>
                </a:lnTo>
                <a:lnTo>
                  <a:pt x="589168" y="49379"/>
                </a:lnTo>
                <a:lnTo>
                  <a:pt x="584559" y="43483"/>
                </a:lnTo>
                <a:lnTo>
                  <a:pt x="575360" y="35905"/>
                </a:lnTo>
                <a:lnTo>
                  <a:pt x="564506" y="30497"/>
                </a:lnTo>
                <a:lnTo>
                  <a:pt x="551732" y="27262"/>
                </a:lnTo>
                <a:lnTo>
                  <a:pt x="536774" y="26204"/>
                </a:lnTo>
                <a:close/>
              </a:path>
              <a:path w="1077595" h="157480">
                <a:moveTo>
                  <a:pt x="589168" y="49379"/>
                </a:moveTo>
                <a:lnTo>
                  <a:pt x="549101" y="49379"/>
                </a:lnTo>
                <a:lnTo>
                  <a:pt x="559431" y="55122"/>
                </a:lnTo>
                <a:lnTo>
                  <a:pt x="570756" y="67494"/>
                </a:lnTo>
                <a:lnTo>
                  <a:pt x="573984" y="79462"/>
                </a:lnTo>
                <a:lnTo>
                  <a:pt x="575019" y="95670"/>
                </a:lnTo>
                <a:lnTo>
                  <a:pt x="573182" y="107827"/>
                </a:lnTo>
                <a:lnTo>
                  <a:pt x="568163" y="119085"/>
                </a:lnTo>
                <a:lnTo>
                  <a:pt x="558914" y="130367"/>
                </a:lnTo>
                <a:lnTo>
                  <a:pt x="548058" y="134437"/>
                </a:lnTo>
                <a:lnTo>
                  <a:pt x="531828" y="135178"/>
                </a:lnTo>
                <a:lnTo>
                  <a:pt x="589123" y="135178"/>
                </a:lnTo>
                <a:lnTo>
                  <a:pt x="592749" y="130198"/>
                </a:lnTo>
                <a:lnTo>
                  <a:pt x="597693" y="119008"/>
                </a:lnTo>
                <a:lnTo>
                  <a:pt x="600658" y="106037"/>
                </a:lnTo>
                <a:lnTo>
                  <a:pt x="601644" y="91187"/>
                </a:lnTo>
                <a:lnTo>
                  <a:pt x="600477" y="76801"/>
                </a:lnTo>
                <a:lnTo>
                  <a:pt x="597260" y="64059"/>
                </a:lnTo>
                <a:lnTo>
                  <a:pt x="591964" y="52955"/>
                </a:lnTo>
                <a:lnTo>
                  <a:pt x="589168" y="49379"/>
                </a:lnTo>
                <a:close/>
              </a:path>
              <a:path w="1077595" h="157480">
                <a:moveTo>
                  <a:pt x="611555" y="135889"/>
                </a:moveTo>
                <a:lnTo>
                  <a:pt x="611555" y="155828"/>
                </a:lnTo>
                <a:lnTo>
                  <a:pt x="619556" y="156463"/>
                </a:lnTo>
                <a:lnTo>
                  <a:pt x="625017" y="156717"/>
                </a:lnTo>
                <a:lnTo>
                  <a:pt x="636701" y="156717"/>
                </a:lnTo>
                <a:lnTo>
                  <a:pt x="642924" y="155066"/>
                </a:lnTo>
                <a:lnTo>
                  <a:pt x="646988" y="151510"/>
                </a:lnTo>
                <a:lnTo>
                  <a:pt x="651052" y="148081"/>
                </a:lnTo>
                <a:lnTo>
                  <a:pt x="653592" y="143256"/>
                </a:lnTo>
                <a:lnTo>
                  <a:pt x="654660" y="136016"/>
                </a:lnTo>
                <a:lnTo>
                  <a:pt x="622731" y="136016"/>
                </a:lnTo>
                <a:lnTo>
                  <a:pt x="611555" y="135889"/>
                </a:lnTo>
                <a:close/>
              </a:path>
              <a:path w="1077595" h="157480">
                <a:moveTo>
                  <a:pt x="720394" y="49910"/>
                </a:moveTo>
                <a:lnTo>
                  <a:pt x="694613" y="49910"/>
                </a:lnTo>
                <a:lnTo>
                  <a:pt x="694613" y="155956"/>
                </a:lnTo>
                <a:lnTo>
                  <a:pt x="720394" y="155956"/>
                </a:lnTo>
                <a:lnTo>
                  <a:pt x="720394" y="49910"/>
                </a:lnTo>
                <a:close/>
              </a:path>
              <a:path w="1077595" h="157480">
                <a:moveTo>
                  <a:pt x="720394" y="28320"/>
                </a:moveTo>
                <a:lnTo>
                  <a:pt x="630986" y="28320"/>
                </a:lnTo>
                <a:lnTo>
                  <a:pt x="630986" y="128777"/>
                </a:lnTo>
                <a:lnTo>
                  <a:pt x="630097" y="132333"/>
                </a:lnTo>
                <a:lnTo>
                  <a:pt x="626414" y="135254"/>
                </a:lnTo>
                <a:lnTo>
                  <a:pt x="622731" y="136016"/>
                </a:lnTo>
                <a:lnTo>
                  <a:pt x="654660" y="136016"/>
                </a:lnTo>
                <a:lnTo>
                  <a:pt x="655218" y="132229"/>
                </a:lnTo>
                <a:lnTo>
                  <a:pt x="655904" y="120425"/>
                </a:lnTo>
                <a:lnTo>
                  <a:pt x="656132" y="104393"/>
                </a:lnTo>
                <a:lnTo>
                  <a:pt x="656132" y="49910"/>
                </a:lnTo>
                <a:lnTo>
                  <a:pt x="720394" y="49910"/>
                </a:lnTo>
                <a:lnTo>
                  <a:pt x="720394" y="28320"/>
                </a:lnTo>
                <a:close/>
              </a:path>
              <a:path w="1077595" h="157480">
                <a:moveTo>
                  <a:pt x="800459" y="26201"/>
                </a:moveTo>
                <a:lnTo>
                  <a:pt x="757841" y="44174"/>
                </a:lnTo>
                <a:lnTo>
                  <a:pt x="741585" y="91220"/>
                </a:lnTo>
                <a:lnTo>
                  <a:pt x="741569" y="95661"/>
                </a:lnTo>
                <a:lnTo>
                  <a:pt x="741714" y="99841"/>
                </a:lnTo>
                <a:lnTo>
                  <a:pt x="764041" y="145787"/>
                </a:lnTo>
                <a:lnTo>
                  <a:pt x="815914" y="157183"/>
                </a:lnTo>
                <a:lnTo>
                  <a:pt x="828396" y="153874"/>
                </a:lnTo>
                <a:lnTo>
                  <a:pt x="839547" y="148084"/>
                </a:lnTo>
                <a:lnTo>
                  <a:pt x="849461" y="139726"/>
                </a:lnTo>
                <a:lnTo>
                  <a:pt x="852778" y="135175"/>
                </a:lnTo>
                <a:lnTo>
                  <a:pt x="795505" y="135175"/>
                </a:lnTo>
                <a:lnTo>
                  <a:pt x="784962" y="129904"/>
                </a:lnTo>
                <a:lnTo>
                  <a:pt x="773562" y="118409"/>
                </a:lnTo>
                <a:lnTo>
                  <a:pt x="769500" y="106680"/>
                </a:lnTo>
                <a:lnTo>
                  <a:pt x="768229" y="92963"/>
                </a:lnTo>
                <a:lnTo>
                  <a:pt x="768242" y="87899"/>
                </a:lnTo>
                <a:lnTo>
                  <a:pt x="784853" y="53341"/>
                </a:lnTo>
                <a:lnTo>
                  <a:pt x="812725" y="49371"/>
                </a:lnTo>
                <a:lnTo>
                  <a:pt x="852816" y="49371"/>
                </a:lnTo>
                <a:lnTo>
                  <a:pt x="848233" y="43505"/>
                </a:lnTo>
                <a:lnTo>
                  <a:pt x="839039" y="35918"/>
                </a:lnTo>
                <a:lnTo>
                  <a:pt x="828196" y="30502"/>
                </a:lnTo>
                <a:lnTo>
                  <a:pt x="815428" y="27262"/>
                </a:lnTo>
                <a:lnTo>
                  <a:pt x="800459" y="26201"/>
                </a:lnTo>
                <a:close/>
              </a:path>
              <a:path w="1077595" h="157480">
                <a:moveTo>
                  <a:pt x="852816" y="49371"/>
                </a:moveTo>
                <a:lnTo>
                  <a:pt x="812725" y="49371"/>
                </a:lnTo>
                <a:lnTo>
                  <a:pt x="823047" y="55109"/>
                </a:lnTo>
                <a:lnTo>
                  <a:pt x="834406" y="67489"/>
                </a:lnTo>
                <a:lnTo>
                  <a:pt x="837636" y="79456"/>
                </a:lnTo>
                <a:lnTo>
                  <a:pt x="838671" y="95661"/>
                </a:lnTo>
                <a:lnTo>
                  <a:pt x="836837" y="107821"/>
                </a:lnTo>
                <a:lnTo>
                  <a:pt x="831821" y="119080"/>
                </a:lnTo>
                <a:lnTo>
                  <a:pt x="822578" y="130360"/>
                </a:lnTo>
                <a:lnTo>
                  <a:pt x="811702" y="134435"/>
                </a:lnTo>
                <a:lnTo>
                  <a:pt x="795505" y="135175"/>
                </a:lnTo>
                <a:lnTo>
                  <a:pt x="852778" y="135175"/>
                </a:lnTo>
                <a:lnTo>
                  <a:pt x="856391" y="130217"/>
                </a:lnTo>
                <a:lnTo>
                  <a:pt x="861340" y="119027"/>
                </a:lnTo>
                <a:lnTo>
                  <a:pt x="864309" y="106060"/>
                </a:lnTo>
                <a:lnTo>
                  <a:pt x="865296" y="91220"/>
                </a:lnTo>
                <a:lnTo>
                  <a:pt x="864133" y="76823"/>
                </a:lnTo>
                <a:lnTo>
                  <a:pt x="860919" y="64075"/>
                </a:lnTo>
                <a:lnTo>
                  <a:pt x="855628" y="52970"/>
                </a:lnTo>
                <a:lnTo>
                  <a:pt x="852816" y="49371"/>
                </a:lnTo>
                <a:close/>
              </a:path>
              <a:path w="1077595" h="157480">
                <a:moveTo>
                  <a:pt x="973251" y="28320"/>
                </a:moveTo>
                <a:lnTo>
                  <a:pt x="886764" y="28320"/>
                </a:lnTo>
                <a:lnTo>
                  <a:pt x="886764" y="155956"/>
                </a:lnTo>
                <a:lnTo>
                  <a:pt x="912545" y="155956"/>
                </a:lnTo>
                <a:lnTo>
                  <a:pt x="912545" y="49783"/>
                </a:lnTo>
                <a:lnTo>
                  <a:pt x="973251" y="49783"/>
                </a:lnTo>
                <a:lnTo>
                  <a:pt x="973251" y="28320"/>
                </a:lnTo>
                <a:close/>
              </a:path>
              <a:path w="1077595" h="157480">
                <a:moveTo>
                  <a:pt x="1010970" y="28320"/>
                </a:moveTo>
                <a:lnTo>
                  <a:pt x="985189" y="28320"/>
                </a:lnTo>
                <a:lnTo>
                  <a:pt x="985189" y="155956"/>
                </a:lnTo>
                <a:lnTo>
                  <a:pt x="1010970" y="155956"/>
                </a:lnTo>
                <a:lnTo>
                  <a:pt x="1010970" y="28320"/>
                </a:lnTo>
                <a:close/>
              </a:path>
              <a:path w="1077595" h="157480">
                <a:moveTo>
                  <a:pt x="1061262" y="28320"/>
                </a:moveTo>
                <a:lnTo>
                  <a:pt x="1035481" y="28320"/>
                </a:lnTo>
                <a:lnTo>
                  <a:pt x="1035481" y="155956"/>
                </a:lnTo>
                <a:lnTo>
                  <a:pt x="1061262" y="155956"/>
                </a:lnTo>
                <a:lnTo>
                  <a:pt x="1061262" y="28320"/>
                </a:lnTo>
                <a:close/>
              </a:path>
              <a:path w="1077595" h="157480">
                <a:moveTo>
                  <a:pt x="1039672" y="0"/>
                </a:moveTo>
                <a:lnTo>
                  <a:pt x="1018590" y="0"/>
                </a:lnTo>
                <a:lnTo>
                  <a:pt x="1018590" y="20954"/>
                </a:lnTo>
                <a:lnTo>
                  <a:pt x="1039672" y="20954"/>
                </a:lnTo>
                <a:lnTo>
                  <a:pt x="1039672" y="0"/>
                </a:lnTo>
                <a:close/>
              </a:path>
              <a:path w="1077595" h="157480">
                <a:moveTo>
                  <a:pt x="1077137" y="0"/>
                </a:moveTo>
                <a:lnTo>
                  <a:pt x="1056055" y="0"/>
                </a:lnTo>
                <a:lnTo>
                  <a:pt x="1056055" y="20954"/>
                </a:lnTo>
                <a:lnTo>
                  <a:pt x="1077137" y="20954"/>
                </a:lnTo>
                <a:lnTo>
                  <a:pt x="10771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850" y="2954951"/>
            <a:ext cx="833119" cy="132080"/>
          </a:xfrm>
          <a:custGeom>
            <a:avLst/>
            <a:gdLst/>
            <a:ahLst/>
            <a:cxnLst/>
            <a:rect l="l" t="t" r="r" b="b"/>
            <a:pathLst>
              <a:path w="833119" h="132080">
                <a:moveTo>
                  <a:pt x="101511" y="2116"/>
                </a:moveTo>
                <a:lnTo>
                  <a:pt x="0" y="2116"/>
                </a:lnTo>
                <a:lnTo>
                  <a:pt x="0" y="129751"/>
                </a:lnTo>
                <a:lnTo>
                  <a:pt x="25768" y="129751"/>
                </a:lnTo>
                <a:lnTo>
                  <a:pt x="25768" y="23579"/>
                </a:lnTo>
                <a:lnTo>
                  <a:pt x="101511" y="23579"/>
                </a:lnTo>
                <a:lnTo>
                  <a:pt x="101511" y="2116"/>
                </a:lnTo>
                <a:close/>
              </a:path>
              <a:path w="833119" h="132080">
                <a:moveTo>
                  <a:pt x="101511" y="23579"/>
                </a:moveTo>
                <a:lnTo>
                  <a:pt x="75742" y="23579"/>
                </a:lnTo>
                <a:lnTo>
                  <a:pt x="75742" y="129751"/>
                </a:lnTo>
                <a:lnTo>
                  <a:pt x="101511" y="129751"/>
                </a:lnTo>
                <a:lnTo>
                  <a:pt x="101511" y="23579"/>
                </a:lnTo>
                <a:close/>
              </a:path>
              <a:path w="833119" h="132080">
                <a:moveTo>
                  <a:pt x="181326" y="0"/>
                </a:moveTo>
                <a:lnTo>
                  <a:pt x="138735" y="17994"/>
                </a:lnTo>
                <a:lnTo>
                  <a:pt x="122549" y="64970"/>
                </a:lnTo>
                <a:lnTo>
                  <a:pt x="122534" y="69500"/>
                </a:lnTo>
                <a:lnTo>
                  <a:pt x="122679" y="73713"/>
                </a:lnTo>
                <a:lnTo>
                  <a:pt x="144927" y="119702"/>
                </a:lnTo>
                <a:lnTo>
                  <a:pt x="196837" y="130992"/>
                </a:lnTo>
                <a:lnTo>
                  <a:pt x="209300" y="127708"/>
                </a:lnTo>
                <a:lnTo>
                  <a:pt x="220455" y="121915"/>
                </a:lnTo>
                <a:lnTo>
                  <a:pt x="230400" y="113482"/>
                </a:lnTo>
                <a:lnTo>
                  <a:pt x="233674" y="108996"/>
                </a:lnTo>
                <a:lnTo>
                  <a:pt x="176388" y="108996"/>
                </a:lnTo>
                <a:lnTo>
                  <a:pt x="165859" y="103759"/>
                </a:lnTo>
                <a:lnTo>
                  <a:pt x="154460" y="92187"/>
                </a:lnTo>
                <a:lnTo>
                  <a:pt x="150362" y="80465"/>
                </a:lnTo>
                <a:lnTo>
                  <a:pt x="149079" y="66759"/>
                </a:lnTo>
                <a:lnTo>
                  <a:pt x="149090" y="61798"/>
                </a:lnTo>
                <a:lnTo>
                  <a:pt x="165708" y="27228"/>
                </a:lnTo>
                <a:lnTo>
                  <a:pt x="193605" y="23257"/>
                </a:lnTo>
                <a:lnTo>
                  <a:pt x="233753" y="23257"/>
                </a:lnTo>
                <a:lnTo>
                  <a:pt x="229112" y="17278"/>
                </a:lnTo>
                <a:lnTo>
                  <a:pt x="219918" y="9701"/>
                </a:lnTo>
                <a:lnTo>
                  <a:pt x="209063" y="4293"/>
                </a:lnTo>
                <a:lnTo>
                  <a:pt x="196286" y="1058"/>
                </a:lnTo>
                <a:lnTo>
                  <a:pt x="181326" y="0"/>
                </a:lnTo>
                <a:close/>
              </a:path>
              <a:path w="833119" h="132080">
                <a:moveTo>
                  <a:pt x="233753" y="23257"/>
                </a:moveTo>
                <a:lnTo>
                  <a:pt x="193605" y="23257"/>
                </a:lnTo>
                <a:lnTo>
                  <a:pt x="203951" y="28928"/>
                </a:lnTo>
                <a:lnTo>
                  <a:pt x="215283" y="41278"/>
                </a:lnTo>
                <a:lnTo>
                  <a:pt x="218501" y="53237"/>
                </a:lnTo>
                <a:lnTo>
                  <a:pt x="219519" y="69500"/>
                </a:lnTo>
                <a:lnTo>
                  <a:pt x="217684" y="81648"/>
                </a:lnTo>
                <a:lnTo>
                  <a:pt x="212689" y="92917"/>
                </a:lnTo>
                <a:lnTo>
                  <a:pt x="203504" y="104239"/>
                </a:lnTo>
                <a:lnTo>
                  <a:pt x="192644" y="108270"/>
                </a:lnTo>
                <a:lnTo>
                  <a:pt x="176388" y="108996"/>
                </a:lnTo>
                <a:lnTo>
                  <a:pt x="233674" y="108996"/>
                </a:lnTo>
                <a:lnTo>
                  <a:pt x="237337" y="103977"/>
                </a:lnTo>
                <a:lnTo>
                  <a:pt x="242290" y="92789"/>
                </a:lnTo>
                <a:lnTo>
                  <a:pt x="245260" y="79820"/>
                </a:lnTo>
                <a:lnTo>
                  <a:pt x="246247" y="64970"/>
                </a:lnTo>
                <a:lnTo>
                  <a:pt x="245067" y="50657"/>
                </a:lnTo>
                <a:lnTo>
                  <a:pt x="241830" y="37942"/>
                </a:lnTo>
                <a:lnTo>
                  <a:pt x="236517" y="26818"/>
                </a:lnTo>
                <a:lnTo>
                  <a:pt x="233753" y="23257"/>
                </a:lnTo>
                <a:close/>
              </a:path>
              <a:path w="833119" h="132080">
                <a:moveTo>
                  <a:pt x="310725" y="744"/>
                </a:moveTo>
                <a:lnTo>
                  <a:pt x="277167" y="18848"/>
                </a:lnTo>
                <a:lnTo>
                  <a:pt x="262945" y="62625"/>
                </a:lnTo>
                <a:lnTo>
                  <a:pt x="262791" y="81025"/>
                </a:lnTo>
                <a:lnTo>
                  <a:pt x="265849" y="93866"/>
                </a:lnTo>
                <a:lnTo>
                  <a:pt x="297622" y="127595"/>
                </a:lnTo>
                <a:lnTo>
                  <a:pt x="325989" y="131664"/>
                </a:lnTo>
                <a:lnTo>
                  <a:pt x="337032" y="129456"/>
                </a:lnTo>
                <a:lnTo>
                  <a:pt x="348471" y="124121"/>
                </a:lnTo>
                <a:lnTo>
                  <a:pt x="361322" y="114657"/>
                </a:lnTo>
                <a:lnTo>
                  <a:pt x="364319" y="109939"/>
                </a:lnTo>
                <a:lnTo>
                  <a:pt x="326567" y="109939"/>
                </a:lnTo>
                <a:lnTo>
                  <a:pt x="316147" y="109752"/>
                </a:lnTo>
                <a:lnTo>
                  <a:pt x="289256" y="73287"/>
                </a:lnTo>
                <a:lnTo>
                  <a:pt x="288962" y="54320"/>
                </a:lnTo>
                <a:lnTo>
                  <a:pt x="291870" y="41499"/>
                </a:lnTo>
                <a:lnTo>
                  <a:pt x="297218" y="32215"/>
                </a:lnTo>
                <a:lnTo>
                  <a:pt x="303110" y="25357"/>
                </a:lnTo>
                <a:lnTo>
                  <a:pt x="310781" y="22055"/>
                </a:lnTo>
                <a:lnTo>
                  <a:pt x="366010" y="22055"/>
                </a:lnTo>
                <a:lnTo>
                  <a:pt x="359475" y="13684"/>
                </a:lnTo>
                <a:lnTo>
                  <a:pt x="351452" y="7726"/>
                </a:lnTo>
                <a:lnTo>
                  <a:pt x="341319" y="3520"/>
                </a:lnTo>
                <a:lnTo>
                  <a:pt x="328078" y="1160"/>
                </a:lnTo>
                <a:lnTo>
                  <a:pt x="310725" y="744"/>
                </a:lnTo>
                <a:close/>
              </a:path>
              <a:path w="833119" h="132080">
                <a:moveTo>
                  <a:pt x="348018" y="82888"/>
                </a:moveTo>
                <a:lnTo>
                  <a:pt x="326567" y="109939"/>
                </a:lnTo>
                <a:lnTo>
                  <a:pt x="364319" y="109939"/>
                </a:lnTo>
                <a:lnTo>
                  <a:pt x="368084" y="104014"/>
                </a:lnTo>
                <a:lnTo>
                  <a:pt x="372998" y="90762"/>
                </a:lnTo>
                <a:lnTo>
                  <a:pt x="348018" y="82888"/>
                </a:lnTo>
                <a:close/>
              </a:path>
              <a:path w="833119" h="132080">
                <a:moveTo>
                  <a:pt x="366010" y="22055"/>
                </a:moveTo>
                <a:lnTo>
                  <a:pt x="327088" y="22055"/>
                </a:lnTo>
                <a:lnTo>
                  <a:pt x="332905" y="23960"/>
                </a:lnTo>
                <a:lnTo>
                  <a:pt x="342493" y="31580"/>
                </a:lnTo>
                <a:lnTo>
                  <a:pt x="345630" y="36787"/>
                </a:lnTo>
                <a:lnTo>
                  <a:pt x="347141" y="43391"/>
                </a:lnTo>
                <a:lnTo>
                  <a:pt x="372110" y="35470"/>
                </a:lnTo>
                <a:lnTo>
                  <a:pt x="366795" y="23061"/>
                </a:lnTo>
                <a:lnTo>
                  <a:pt x="366010" y="22055"/>
                </a:lnTo>
                <a:close/>
              </a:path>
              <a:path w="833119" h="132080">
                <a:moveTo>
                  <a:pt x="492925" y="2116"/>
                </a:moveTo>
                <a:lnTo>
                  <a:pt x="403504" y="2116"/>
                </a:lnTo>
                <a:lnTo>
                  <a:pt x="403593" y="102700"/>
                </a:lnTo>
                <a:lnTo>
                  <a:pt x="402666" y="106256"/>
                </a:lnTo>
                <a:lnTo>
                  <a:pt x="400812" y="107653"/>
                </a:lnTo>
                <a:lnTo>
                  <a:pt x="398945" y="109177"/>
                </a:lnTo>
                <a:lnTo>
                  <a:pt x="395325" y="109812"/>
                </a:lnTo>
                <a:lnTo>
                  <a:pt x="384175" y="109812"/>
                </a:lnTo>
                <a:lnTo>
                  <a:pt x="384175" y="129751"/>
                </a:lnTo>
                <a:lnTo>
                  <a:pt x="397611" y="130640"/>
                </a:lnTo>
                <a:lnTo>
                  <a:pt x="409219" y="130640"/>
                </a:lnTo>
                <a:lnTo>
                  <a:pt x="428517" y="94219"/>
                </a:lnTo>
                <a:lnTo>
                  <a:pt x="428752" y="78189"/>
                </a:lnTo>
                <a:lnTo>
                  <a:pt x="428752" y="23706"/>
                </a:lnTo>
                <a:lnTo>
                  <a:pt x="492925" y="23706"/>
                </a:lnTo>
                <a:lnTo>
                  <a:pt x="492925" y="2116"/>
                </a:lnTo>
                <a:close/>
              </a:path>
              <a:path w="833119" h="132080">
                <a:moveTo>
                  <a:pt x="492925" y="23706"/>
                </a:moveTo>
                <a:lnTo>
                  <a:pt x="467156" y="23706"/>
                </a:lnTo>
                <a:lnTo>
                  <a:pt x="467156" y="129751"/>
                </a:lnTo>
                <a:lnTo>
                  <a:pt x="492925" y="129751"/>
                </a:lnTo>
                <a:lnTo>
                  <a:pt x="492925" y="23706"/>
                </a:lnTo>
                <a:close/>
              </a:path>
              <a:path w="833119" h="132080">
                <a:moveTo>
                  <a:pt x="523074" y="110701"/>
                </a:moveTo>
                <a:lnTo>
                  <a:pt x="523074" y="129878"/>
                </a:lnTo>
                <a:lnTo>
                  <a:pt x="527367" y="130894"/>
                </a:lnTo>
                <a:lnTo>
                  <a:pt x="533323" y="131402"/>
                </a:lnTo>
                <a:lnTo>
                  <a:pt x="548690" y="131402"/>
                </a:lnTo>
                <a:lnTo>
                  <a:pt x="554913" y="128608"/>
                </a:lnTo>
                <a:lnTo>
                  <a:pt x="561195" y="121580"/>
                </a:lnTo>
                <a:lnTo>
                  <a:pt x="567749" y="111933"/>
                </a:lnTo>
                <a:lnTo>
                  <a:pt x="568179" y="111082"/>
                </a:lnTo>
                <a:lnTo>
                  <a:pt x="539038" y="111082"/>
                </a:lnTo>
                <a:lnTo>
                  <a:pt x="526732" y="110955"/>
                </a:lnTo>
                <a:lnTo>
                  <a:pt x="523074" y="110701"/>
                </a:lnTo>
                <a:close/>
              </a:path>
              <a:path w="833119" h="132080">
                <a:moveTo>
                  <a:pt x="535178" y="2116"/>
                </a:moveTo>
                <a:lnTo>
                  <a:pt x="506361" y="2116"/>
                </a:lnTo>
                <a:lnTo>
                  <a:pt x="553262" y="93810"/>
                </a:lnTo>
                <a:lnTo>
                  <a:pt x="550849" y="100922"/>
                </a:lnTo>
                <a:lnTo>
                  <a:pt x="548436" y="105621"/>
                </a:lnTo>
                <a:lnTo>
                  <a:pt x="545896" y="107780"/>
                </a:lnTo>
                <a:lnTo>
                  <a:pt x="543229" y="109939"/>
                </a:lnTo>
                <a:lnTo>
                  <a:pt x="539038" y="111082"/>
                </a:lnTo>
                <a:lnTo>
                  <a:pt x="568179" y="111082"/>
                </a:lnTo>
                <a:lnTo>
                  <a:pt x="574217" y="99144"/>
                </a:lnTo>
                <a:lnTo>
                  <a:pt x="587855" y="68410"/>
                </a:lnTo>
                <a:lnTo>
                  <a:pt x="564946" y="68410"/>
                </a:lnTo>
                <a:lnTo>
                  <a:pt x="535178" y="2116"/>
                </a:lnTo>
                <a:close/>
              </a:path>
              <a:path w="833119" h="132080">
                <a:moveTo>
                  <a:pt x="617270" y="2116"/>
                </a:moveTo>
                <a:lnTo>
                  <a:pt x="590346" y="2116"/>
                </a:lnTo>
                <a:lnTo>
                  <a:pt x="564946" y="68410"/>
                </a:lnTo>
                <a:lnTo>
                  <a:pt x="587855" y="68410"/>
                </a:lnTo>
                <a:lnTo>
                  <a:pt x="617270" y="2116"/>
                </a:lnTo>
                <a:close/>
              </a:path>
              <a:path w="833119" h="132080">
                <a:moveTo>
                  <a:pt x="718362" y="2116"/>
                </a:moveTo>
                <a:lnTo>
                  <a:pt x="631875" y="2116"/>
                </a:lnTo>
                <a:lnTo>
                  <a:pt x="631875" y="129751"/>
                </a:lnTo>
                <a:lnTo>
                  <a:pt x="657656" y="129751"/>
                </a:lnTo>
                <a:lnTo>
                  <a:pt x="657656" y="23579"/>
                </a:lnTo>
                <a:lnTo>
                  <a:pt x="718362" y="23579"/>
                </a:lnTo>
                <a:lnTo>
                  <a:pt x="718362" y="2116"/>
                </a:lnTo>
                <a:close/>
              </a:path>
              <a:path w="833119" h="132080">
                <a:moveTo>
                  <a:pt x="755573" y="2116"/>
                </a:moveTo>
                <a:lnTo>
                  <a:pt x="731570" y="2116"/>
                </a:lnTo>
                <a:lnTo>
                  <a:pt x="731570" y="129751"/>
                </a:lnTo>
                <a:lnTo>
                  <a:pt x="757351" y="129751"/>
                </a:lnTo>
                <a:lnTo>
                  <a:pt x="783761" y="87079"/>
                </a:lnTo>
                <a:lnTo>
                  <a:pt x="755573" y="87079"/>
                </a:lnTo>
                <a:lnTo>
                  <a:pt x="755573" y="2116"/>
                </a:lnTo>
                <a:close/>
              </a:path>
              <a:path w="833119" h="132080">
                <a:moveTo>
                  <a:pt x="833043" y="46439"/>
                </a:moveTo>
                <a:lnTo>
                  <a:pt x="808913" y="46439"/>
                </a:lnTo>
                <a:lnTo>
                  <a:pt x="808913" y="129751"/>
                </a:lnTo>
                <a:lnTo>
                  <a:pt x="833043" y="129751"/>
                </a:lnTo>
                <a:lnTo>
                  <a:pt x="833043" y="46439"/>
                </a:lnTo>
                <a:close/>
              </a:path>
              <a:path w="833119" h="132080">
                <a:moveTo>
                  <a:pt x="833043" y="2116"/>
                </a:moveTo>
                <a:lnTo>
                  <a:pt x="807389" y="2116"/>
                </a:lnTo>
                <a:lnTo>
                  <a:pt x="755573" y="87079"/>
                </a:lnTo>
                <a:lnTo>
                  <a:pt x="783761" y="87079"/>
                </a:lnTo>
                <a:lnTo>
                  <a:pt x="808913" y="46439"/>
                </a:lnTo>
                <a:lnTo>
                  <a:pt x="833043" y="46439"/>
                </a:lnTo>
                <a:lnTo>
                  <a:pt x="833043" y="2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441" y="3619858"/>
            <a:ext cx="1059180" cy="158115"/>
          </a:xfrm>
          <a:custGeom>
            <a:avLst/>
            <a:gdLst/>
            <a:ahLst/>
            <a:cxnLst/>
            <a:rect l="l" t="t" r="r" b="b"/>
            <a:pathLst>
              <a:path w="1059180" h="158114">
                <a:moveTo>
                  <a:pt x="95415" y="1927"/>
                </a:moveTo>
                <a:lnTo>
                  <a:pt x="0" y="1927"/>
                </a:lnTo>
                <a:lnTo>
                  <a:pt x="0" y="129562"/>
                </a:lnTo>
                <a:lnTo>
                  <a:pt x="70815" y="129562"/>
                </a:lnTo>
                <a:lnTo>
                  <a:pt x="78955" y="128419"/>
                </a:lnTo>
                <a:lnTo>
                  <a:pt x="84670" y="126133"/>
                </a:lnTo>
                <a:lnTo>
                  <a:pt x="90385" y="123974"/>
                </a:lnTo>
                <a:lnTo>
                  <a:pt x="95478" y="119656"/>
                </a:lnTo>
                <a:lnTo>
                  <a:pt x="103860" y="108226"/>
                </a:lnTo>
                <a:lnTo>
                  <a:pt x="25768" y="108226"/>
                </a:lnTo>
                <a:lnTo>
                  <a:pt x="25768" y="74444"/>
                </a:lnTo>
                <a:lnTo>
                  <a:pt x="103615" y="74444"/>
                </a:lnTo>
                <a:lnTo>
                  <a:pt x="99987" y="69364"/>
                </a:lnTo>
                <a:lnTo>
                  <a:pt x="95554" y="63014"/>
                </a:lnTo>
                <a:lnTo>
                  <a:pt x="90195" y="58823"/>
                </a:lnTo>
                <a:lnTo>
                  <a:pt x="83934" y="56410"/>
                </a:lnTo>
                <a:lnTo>
                  <a:pt x="77660" y="54124"/>
                </a:lnTo>
                <a:lnTo>
                  <a:pt x="69761" y="52981"/>
                </a:lnTo>
                <a:lnTo>
                  <a:pt x="25768" y="52981"/>
                </a:lnTo>
                <a:lnTo>
                  <a:pt x="25768" y="23390"/>
                </a:lnTo>
                <a:lnTo>
                  <a:pt x="95415" y="23390"/>
                </a:lnTo>
                <a:lnTo>
                  <a:pt x="95415" y="1927"/>
                </a:lnTo>
                <a:close/>
              </a:path>
              <a:path w="1059180" h="158114">
                <a:moveTo>
                  <a:pt x="103615" y="74444"/>
                </a:moveTo>
                <a:lnTo>
                  <a:pt x="62128" y="74444"/>
                </a:lnTo>
                <a:lnTo>
                  <a:pt x="69316" y="75714"/>
                </a:lnTo>
                <a:lnTo>
                  <a:pt x="73520" y="78381"/>
                </a:lnTo>
                <a:lnTo>
                  <a:pt x="77736" y="81175"/>
                </a:lnTo>
                <a:lnTo>
                  <a:pt x="79832" y="85493"/>
                </a:lnTo>
                <a:lnTo>
                  <a:pt x="79832" y="95399"/>
                </a:lnTo>
                <a:lnTo>
                  <a:pt x="58851" y="108226"/>
                </a:lnTo>
                <a:lnTo>
                  <a:pt x="103860" y="108226"/>
                </a:lnTo>
                <a:lnTo>
                  <a:pt x="104419" y="107464"/>
                </a:lnTo>
                <a:lnTo>
                  <a:pt x="106654" y="99971"/>
                </a:lnTo>
                <a:lnTo>
                  <a:pt x="106654" y="82953"/>
                </a:lnTo>
                <a:lnTo>
                  <a:pt x="104432" y="75587"/>
                </a:lnTo>
                <a:lnTo>
                  <a:pt x="103615" y="74444"/>
                </a:lnTo>
                <a:close/>
              </a:path>
              <a:path w="1059180" h="158114">
                <a:moveTo>
                  <a:pt x="152476" y="1927"/>
                </a:moveTo>
                <a:lnTo>
                  <a:pt x="126707" y="1927"/>
                </a:lnTo>
                <a:lnTo>
                  <a:pt x="126707" y="129562"/>
                </a:lnTo>
                <a:lnTo>
                  <a:pt x="152476" y="129562"/>
                </a:lnTo>
                <a:lnTo>
                  <a:pt x="152476" y="1927"/>
                </a:lnTo>
                <a:close/>
              </a:path>
              <a:path w="1059180" h="158114">
                <a:moveTo>
                  <a:pt x="192239" y="92351"/>
                </a:moveTo>
                <a:lnTo>
                  <a:pt x="168747" y="100422"/>
                </a:lnTo>
                <a:lnTo>
                  <a:pt x="173585" y="111324"/>
                </a:lnTo>
                <a:lnTo>
                  <a:pt x="181530" y="120488"/>
                </a:lnTo>
                <a:lnTo>
                  <a:pt x="194383" y="128650"/>
                </a:lnTo>
                <a:lnTo>
                  <a:pt x="206362" y="130927"/>
                </a:lnTo>
                <a:lnTo>
                  <a:pt x="222597" y="131608"/>
                </a:lnTo>
                <a:lnTo>
                  <a:pt x="235643" y="129847"/>
                </a:lnTo>
                <a:lnTo>
                  <a:pt x="247239" y="125545"/>
                </a:lnTo>
                <a:lnTo>
                  <a:pt x="257927" y="118181"/>
                </a:lnTo>
                <a:lnTo>
                  <a:pt x="262594" y="110639"/>
                </a:lnTo>
                <a:lnTo>
                  <a:pt x="210959" y="110639"/>
                </a:lnTo>
                <a:lnTo>
                  <a:pt x="205981" y="109496"/>
                </a:lnTo>
                <a:lnTo>
                  <a:pt x="201942" y="107337"/>
                </a:lnTo>
                <a:lnTo>
                  <a:pt x="197904" y="105051"/>
                </a:lnTo>
                <a:lnTo>
                  <a:pt x="194678" y="100098"/>
                </a:lnTo>
                <a:lnTo>
                  <a:pt x="192239" y="92351"/>
                </a:lnTo>
                <a:close/>
              </a:path>
              <a:path w="1059180" h="158114">
                <a:moveTo>
                  <a:pt x="259090" y="20723"/>
                </a:moveTo>
                <a:lnTo>
                  <a:pt x="223024" y="20723"/>
                </a:lnTo>
                <a:lnTo>
                  <a:pt x="227888" y="22374"/>
                </a:lnTo>
                <a:lnTo>
                  <a:pt x="234683" y="28724"/>
                </a:lnTo>
                <a:lnTo>
                  <a:pt x="236372" y="32661"/>
                </a:lnTo>
                <a:lnTo>
                  <a:pt x="236372" y="43202"/>
                </a:lnTo>
                <a:lnTo>
                  <a:pt x="234289" y="47901"/>
                </a:lnTo>
                <a:lnTo>
                  <a:pt x="230111" y="51457"/>
                </a:lnTo>
                <a:lnTo>
                  <a:pt x="225933" y="54886"/>
                </a:lnTo>
                <a:lnTo>
                  <a:pt x="219887" y="56664"/>
                </a:lnTo>
                <a:lnTo>
                  <a:pt x="209042" y="56664"/>
                </a:lnTo>
                <a:lnTo>
                  <a:pt x="209042" y="75968"/>
                </a:lnTo>
                <a:lnTo>
                  <a:pt x="223342" y="75968"/>
                </a:lnTo>
                <a:lnTo>
                  <a:pt x="229692" y="77492"/>
                </a:lnTo>
                <a:lnTo>
                  <a:pt x="233895" y="80794"/>
                </a:lnTo>
                <a:lnTo>
                  <a:pt x="238099" y="83969"/>
                </a:lnTo>
                <a:lnTo>
                  <a:pt x="240207" y="88160"/>
                </a:lnTo>
                <a:lnTo>
                  <a:pt x="240207" y="97939"/>
                </a:lnTo>
                <a:lnTo>
                  <a:pt x="238353" y="101876"/>
                </a:lnTo>
                <a:lnTo>
                  <a:pt x="230924" y="108988"/>
                </a:lnTo>
                <a:lnTo>
                  <a:pt x="225005" y="110639"/>
                </a:lnTo>
                <a:lnTo>
                  <a:pt x="262594" y="110639"/>
                </a:lnTo>
                <a:lnTo>
                  <a:pt x="264626" y="107337"/>
                </a:lnTo>
                <a:lnTo>
                  <a:pt x="266852" y="94256"/>
                </a:lnTo>
                <a:lnTo>
                  <a:pt x="266852" y="86509"/>
                </a:lnTo>
                <a:lnTo>
                  <a:pt x="264731" y="79905"/>
                </a:lnTo>
                <a:lnTo>
                  <a:pt x="256260" y="69237"/>
                </a:lnTo>
                <a:lnTo>
                  <a:pt x="249897" y="65173"/>
                </a:lnTo>
                <a:lnTo>
                  <a:pt x="241426" y="62252"/>
                </a:lnTo>
                <a:lnTo>
                  <a:pt x="248386" y="58569"/>
                </a:lnTo>
                <a:lnTo>
                  <a:pt x="253619" y="54251"/>
                </a:lnTo>
                <a:lnTo>
                  <a:pt x="257098" y="49298"/>
                </a:lnTo>
                <a:lnTo>
                  <a:pt x="260578" y="44472"/>
                </a:lnTo>
                <a:lnTo>
                  <a:pt x="262318" y="39011"/>
                </a:lnTo>
                <a:lnTo>
                  <a:pt x="262205" y="30320"/>
                </a:lnTo>
                <a:lnTo>
                  <a:pt x="259090" y="20723"/>
                </a:lnTo>
                <a:close/>
              </a:path>
              <a:path w="1059180" h="158114">
                <a:moveTo>
                  <a:pt x="210648" y="0"/>
                </a:moveTo>
                <a:lnTo>
                  <a:pt x="196035" y="2856"/>
                </a:lnTo>
                <a:lnTo>
                  <a:pt x="184539" y="8961"/>
                </a:lnTo>
                <a:lnTo>
                  <a:pt x="176162" y="18307"/>
                </a:lnTo>
                <a:lnTo>
                  <a:pt x="170903" y="30883"/>
                </a:lnTo>
                <a:lnTo>
                  <a:pt x="195973" y="36725"/>
                </a:lnTo>
                <a:lnTo>
                  <a:pt x="196255" y="35780"/>
                </a:lnTo>
                <a:lnTo>
                  <a:pt x="203735" y="24487"/>
                </a:lnTo>
                <a:lnTo>
                  <a:pt x="216700" y="20723"/>
                </a:lnTo>
                <a:lnTo>
                  <a:pt x="259090" y="20723"/>
                </a:lnTo>
                <a:lnTo>
                  <a:pt x="258546" y="19044"/>
                </a:lnTo>
                <a:lnTo>
                  <a:pt x="248930" y="8124"/>
                </a:lnTo>
                <a:lnTo>
                  <a:pt x="239974" y="3495"/>
                </a:lnTo>
                <a:lnTo>
                  <a:pt x="227576" y="774"/>
                </a:lnTo>
                <a:lnTo>
                  <a:pt x="210648" y="0"/>
                </a:lnTo>
                <a:close/>
              </a:path>
              <a:path w="1059180" h="158114">
                <a:moveTo>
                  <a:pt x="314896" y="1927"/>
                </a:moveTo>
                <a:lnTo>
                  <a:pt x="289128" y="1927"/>
                </a:lnTo>
                <a:lnTo>
                  <a:pt x="289128" y="129562"/>
                </a:lnTo>
                <a:lnTo>
                  <a:pt x="314896" y="129562"/>
                </a:lnTo>
                <a:lnTo>
                  <a:pt x="314896" y="73809"/>
                </a:lnTo>
                <a:lnTo>
                  <a:pt x="391160" y="73809"/>
                </a:lnTo>
                <a:lnTo>
                  <a:pt x="391160" y="52219"/>
                </a:lnTo>
                <a:lnTo>
                  <a:pt x="314896" y="52219"/>
                </a:lnTo>
                <a:lnTo>
                  <a:pt x="314896" y="1927"/>
                </a:lnTo>
                <a:close/>
              </a:path>
              <a:path w="1059180" h="158114">
                <a:moveTo>
                  <a:pt x="391160" y="73809"/>
                </a:moveTo>
                <a:lnTo>
                  <a:pt x="365391" y="73809"/>
                </a:lnTo>
                <a:lnTo>
                  <a:pt x="365391" y="129562"/>
                </a:lnTo>
                <a:lnTo>
                  <a:pt x="391160" y="129562"/>
                </a:lnTo>
                <a:lnTo>
                  <a:pt x="391160" y="73809"/>
                </a:lnTo>
                <a:close/>
              </a:path>
              <a:path w="1059180" h="158114">
                <a:moveTo>
                  <a:pt x="391160" y="1927"/>
                </a:moveTo>
                <a:lnTo>
                  <a:pt x="365391" y="1927"/>
                </a:lnTo>
                <a:lnTo>
                  <a:pt x="365391" y="52219"/>
                </a:lnTo>
                <a:lnTo>
                  <a:pt x="391160" y="52219"/>
                </a:lnTo>
                <a:lnTo>
                  <a:pt x="391160" y="1927"/>
                </a:lnTo>
                <a:close/>
              </a:path>
              <a:path w="1059180" h="158114">
                <a:moveTo>
                  <a:pt x="511695" y="1927"/>
                </a:moveTo>
                <a:lnTo>
                  <a:pt x="417055" y="1927"/>
                </a:lnTo>
                <a:lnTo>
                  <a:pt x="417055" y="129562"/>
                </a:lnTo>
                <a:lnTo>
                  <a:pt x="514134" y="129562"/>
                </a:lnTo>
                <a:lnTo>
                  <a:pt x="514134" y="108099"/>
                </a:lnTo>
                <a:lnTo>
                  <a:pt x="442823" y="108099"/>
                </a:lnTo>
                <a:lnTo>
                  <a:pt x="442823" y="73301"/>
                </a:lnTo>
                <a:lnTo>
                  <a:pt x="506907" y="73301"/>
                </a:lnTo>
                <a:lnTo>
                  <a:pt x="506907" y="51838"/>
                </a:lnTo>
                <a:lnTo>
                  <a:pt x="442823" y="51838"/>
                </a:lnTo>
                <a:lnTo>
                  <a:pt x="442823" y="23517"/>
                </a:lnTo>
                <a:lnTo>
                  <a:pt x="511695" y="23517"/>
                </a:lnTo>
                <a:lnTo>
                  <a:pt x="511695" y="1927"/>
                </a:lnTo>
                <a:close/>
              </a:path>
              <a:path w="1059180" h="158114">
                <a:moveTo>
                  <a:pt x="580315" y="558"/>
                </a:moveTo>
                <a:lnTo>
                  <a:pt x="546759" y="18642"/>
                </a:lnTo>
                <a:lnTo>
                  <a:pt x="532488" y="62411"/>
                </a:lnTo>
                <a:lnTo>
                  <a:pt x="532335" y="80813"/>
                </a:lnTo>
                <a:lnTo>
                  <a:pt x="535393" y="93626"/>
                </a:lnTo>
                <a:lnTo>
                  <a:pt x="567196" y="127404"/>
                </a:lnTo>
                <a:lnTo>
                  <a:pt x="595534" y="131476"/>
                </a:lnTo>
                <a:lnTo>
                  <a:pt x="606586" y="129269"/>
                </a:lnTo>
                <a:lnTo>
                  <a:pt x="618020" y="123933"/>
                </a:lnTo>
                <a:lnTo>
                  <a:pt x="630852" y="114459"/>
                </a:lnTo>
                <a:lnTo>
                  <a:pt x="633878" y="109750"/>
                </a:lnTo>
                <a:lnTo>
                  <a:pt x="596138" y="109750"/>
                </a:lnTo>
                <a:lnTo>
                  <a:pt x="585734" y="109566"/>
                </a:lnTo>
                <a:lnTo>
                  <a:pt x="558796" y="73123"/>
                </a:lnTo>
                <a:lnTo>
                  <a:pt x="558499" y="54172"/>
                </a:lnTo>
                <a:lnTo>
                  <a:pt x="561446" y="41339"/>
                </a:lnTo>
                <a:lnTo>
                  <a:pt x="566801" y="32026"/>
                </a:lnTo>
                <a:lnTo>
                  <a:pt x="572643" y="25168"/>
                </a:lnTo>
                <a:lnTo>
                  <a:pt x="580390" y="21739"/>
                </a:lnTo>
                <a:lnTo>
                  <a:pt x="635489" y="21739"/>
                </a:lnTo>
                <a:lnTo>
                  <a:pt x="629049" y="13509"/>
                </a:lnTo>
                <a:lnTo>
                  <a:pt x="621009" y="7492"/>
                </a:lnTo>
                <a:lnTo>
                  <a:pt x="610870" y="3287"/>
                </a:lnTo>
                <a:lnTo>
                  <a:pt x="597638" y="955"/>
                </a:lnTo>
                <a:lnTo>
                  <a:pt x="580315" y="558"/>
                </a:lnTo>
                <a:close/>
              </a:path>
              <a:path w="1059180" h="158114">
                <a:moveTo>
                  <a:pt x="617601" y="82699"/>
                </a:moveTo>
                <a:lnTo>
                  <a:pt x="615442" y="91970"/>
                </a:lnTo>
                <a:lnTo>
                  <a:pt x="611886" y="98828"/>
                </a:lnTo>
                <a:lnTo>
                  <a:pt x="606933" y="103146"/>
                </a:lnTo>
                <a:lnTo>
                  <a:pt x="601980" y="107591"/>
                </a:lnTo>
                <a:lnTo>
                  <a:pt x="596138" y="109750"/>
                </a:lnTo>
                <a:lnTo>
                  <a:pt x="633878" y="109750"/>
                </a:lnTo>
                <a:lnTo>
                  <a:pt x="637675" y="103842"/>
                </a:lnTo>
                <a:lnTo>
                  <a:pt x="642620" y="90573"/>
                </a:lnTo>
                <a:lnTo>
                  <a:pt x="617601" y="82699"/>
                </a:lnTo>
                <a:close/>
              </a:path>
              <a:path w="1059180" h="158114">
                <a:moveTo>
                  <a:pt x="635489" y="21739"/>
                </a:moveTo>
                <a:lnTo>
                  <a:pt x="596646" y="21739"/>
                </a:lnTo>
                <a:lnTo>
                  <a:pt x="602488" y="23771"/>
                </a:lnTo>
                <a:lnTo>
                  <a:pt x="607314" y="27581"/>
                </a:lnTo>
                <a:lnTo>
                  <a:pt x="612013" y="31391"/>
                </a:lnTo>
                <a:lnTo>
                  <a:pt x="615188" y="36598"/>
                </a:lnTo>
                <a:lnTo>
                  <a:pt x="616711" y="43202"/>
                </a:lnTo>
                <a:lnTo>
                  <a:pt x="641694" y="35290"/>
                </a:lnTo>
                <a:lnTo>
                  <a:pt x="636379" y="22877"/>
                </a:lnTo>
                <a:lnTo>
                  <a:pt x="635489" y="21739"/>
                </a:lnTo>
                <a:close/>
              </a:path>
              <a:path w="1059180" h="158114">
                <a:moveTo>
                  <a:pt x="687577" y="105178"/>
                </a:moveTo>
                <a:lnTo>
                  <a:pt x="663194" y="105178"/>
                </a:lnTo>
                <a:lnTo>
                  <a:pt x="663194" y="129562"/>
                </a:lnTo>
                <a:lnTo>
                  <a:pt x="675005" y="129562"/>
                </a:lnTo>
                <a:lnTo>
                  <a:pt x="674877" y="134515"/>
                </a:lnTo>
                <a:lnTo>
                  <a:pt x="661161" y="147977"/>
                </a:lnTo>
                <a:lnTo>
                  <a:pt x="665988" y="158010"/>
                </a:lnTo>
                <a:lnTo>
                  <a:pt x="671195" y="156232"/>
                </a:lnTo>
                <a:lnTo>
                  <a:pt x="675513" y="153692"/>
                </a:lnTo>
                <a:lnTo>
                  <a:pt x="678815" y="150390"/>
                </a:lnTo>
                <a:lnTo>
                  <a:pt x="682244" y="147088"/>
                </a:lnTo>
                <a:lnTo>
                  <a:pt x="684530" y="143532"/>
                </a:lnTo>
                <a:lnTo>
                  <a:pt x="685799" y="139341"/>
                </a:lnTo>
                <a:lnTo>
                  <a:pt x="687070" y="135277"/>
                </a:lnTo>
                <a:lnTo>
                  <a:pt x="687577" y="129689"/>
                </a:lnTo>
                <a:lnTo>
                  <a:pt x="687577" y="105178"/>
                </a:lnTo>
                <a:close/>
              </a:path>
              <a:path w="1059180" h="158114">
                <a:moveTo>
                  <a:pt x="827658" y="37106"/>
                </a:moveTo>
                <a:lnTo>
                  <a:pt x="763143" y="37106"/>
                </a:lnTo>
                <a:lnTo>
                  <a:pt x="763143" y="129562"/>
                </a:lnTo>
                <a:lnTo>
                  <a:pt x="831723" y="129562"/>
                </a:lnTo>
                <a:lnTo>
                  <a:pt x="839469" y="127276"/>
                </a:lnTo>
                <a:lnTo>
                  <a:pt x="844804" y="122831"/>
                </a:lnTo>
                <a:lnTo>
                  <a:pt x="850011" y="118386"/>
                </a:lnTo>
                <a:lnTo>
                  <a:pt x="852040" y="113941"/>
                </a:lnTo>
                <a:lnTo>
                  <a:pt x="787780" y="113941"/>
                </a:lnTo>
                <a:lnTo>
                  <a:pt x="787780" y="90446"/>
                </a:lnTo>
                <a:lnTo>
                  <a:pt x="847418" y="90446"/>
                </a:lnTo>
                <a:lnTo>
                  <a:pt x="844804" y="86890"/>
                </a:lnTo>
                <a:lnTo>
                  <a:pt x="840105" y="83969"/>
                </a:lnTo>
                <a:lnTo>
                  <a:pt x="833755" y="82445"/>
                </a:lnTo>
                <a:lnTo>
                  <a:pt x="838200" y="81175"/>
                </a:lnTo>
                <a:lnTo>
                  <a:pt x="842010" y="78508"/>
                </a:lnTo>
                <a:lnTo>
                  <a:pt x="844346" y="75460"/>
                </a:lnTo>
                <a:lnTo>
                  <a:pt x="787780" y="75460"/>
                </a:lnTo>
                <a:lnTo>
                  <a:pt x="787780" y="52854"/>
                </a:lnTo>
                <a:lnTo>
                  <a:pt x="849384" y="52854"/>
                </a:lnTo>
                <a:lnTo>
                  <a:pt x="846708" y="47139"/>
                </a:lnTo>
                <a:lnTo>
                  <a:pt x="841248" y="43075"/>
                </a:lnTo>
                <a:lnTo>
                  <a:pt x="835787" y="39138"/>
                </a:lnTo>
                <a:lnTo>
                  <a:pt x="827658" y="37106"/>
                </a:lnTo>
                <a:close/>
              </a:path>
              <a:path w="1059180" h="158114">
                <a:moveTo>
                  <a:pt x="847418" y="90446"/>
                </a:moveTo>
                <a:lnTo>
                  <a:pt x="810768" y="90446"/>
                </a:lnTo>
                <a:lnTo>
                  <a:pt x="817880" y="91208"/>
                </a:lnTo>
                <a:lnTo>
                  <a:pt x="821563" y="92986"/>
                </a:lnTo>
                <a:lnTo>
                  <a:pt x="825245" y="94637"/>
                </a:lnTo>
                <a:lnTo>
                  <a:pt x="827024" y="97812"/>
                </a:lnTo>
                <a:lnTo>
                  <a:pt x="827024" y="106702"/>
                </a:lnTo>
                <a:lnTo>
                  <a:pt x="825500" y="109750"/>
                </a:lnTo>
                <a:lnTo>
                  <a:pt x="819150" y="113052"/>
                </a:lnTo>
                <a:lnTo>
                  <a:pt x="814069" y="113941"/>
                </a:lnTo>
                <a:lnTo>
                  <a:pt x="852040" y="113941"/>
                </a:lnTo>
                <a:lnTo>
                  <a:pt x="852677" y="112544"/>
                </a:lnTo>
                <a:lnTo>
                  <a:pt x="852677" y="100225"/>
                </a:lnTo>
                <a:lnTo>
                  <a:pt x="851154" y="95526"/>
                </a:lnTo>
                <a:lnTo>
                  <a:pt x="847418" y="90446"/>
                </a:lnTo>
                <a:close/>
              </a:path>
              <a:path w="1059180" h="158114">
                <a:moveTo>
                  <a:pt x="849384" y="52854"/>
                </a:moveTo>
                <a:lnTo>
                  <a:pt x="811530" y="52854"/>
                </a:lnTo>
                <a:lnTo>
                  <a:pt x="817118" y="53616"/>
                </a:lnTo>
                <a:lnTo>
                  <a:pt x="823468" y="56918"/>
                </a:lnTo>
                <a:lnTo>
                  <a:pt x="825119" y="59712"/>
                </a:lnTo>
                <a:lnTo>
                  <a:pt x="825119" y="67713"/>
                </a:lnTo>
                <a:lnTo>
                  <a:pt x="823341" y="70761"/>
                </a:lnTo>
                <a:lnTo>
                  <a:pt x="820038" y="72666"/>
                </a:lnTo>
                <a:lnTo>
                  <a:pt x="816610" y="74571"/>
                </a:lnTo>
                <a:lnTo>
                  <a:pt x="811149" y="75460"/>
                </a:lnTo>
                <a:lnTo>
                  <a:pt x="844346" y="75460"/>
                </a:lnTo>
                <a:lnTo>
                  <a:pt x="845032" y="74571"/>
                </a:lnTo>
                <a:lnTo>
                  <a:pt x="847979" y="70888"/>
                </a:lnTo>
                <a:lnTo>
                  <a:pt x="849502" y="66443"/>
                </a:lnTo>
                <a:lnTo>
                  <a:pt x="849384" y="52854"/>
                </a:lnTo>
                <a:close/>
              </a:path>
              <a:path w="1059180" h="158114">
                <a:moveTo>
                  <a:pt x="895476" y="37106"/>
                </a:moveTo>
                <a:lnTo>
                  <a:pt x="871982" y="37106"/>
                </a:lnTo>
                <a:lnTo>
                  <a:pt x="871982" y="129562"/>
                </a:lnTo>
                <a:lnTo>
                  <a:pt x="895476" y="129562"/>
                </a:lnTo>
                <a:lnTo>
                  <a:pt x="917681" y="95145"/>
                </a:lnTo>
                <a:lnTo>
                  <a:pt x="895476" y="95145"/>
                </a:lnTo>
                <a:lnTo>
                  <a:pt x="895476" y="37106"/>
                </a:lnTo>
                <a:close/>
              </a:path>
              <a:path w="1059180" h="158114">
                <a:moveTo>
                  <a:pt x="957071" y="70507"/>
                </a:moveTo>
                <a:lnTo>
                  <a:pt x="933576" y="70507"/>
                </a:lnTo>
                <a:lnTo>
                  <a:pt x="933576" y="129562"/>
                </a:lnTo>
                <a:lnTo>
                  <a:pt x="957071" y="129562"/>
                </a:lnTo>
                <a:lnTo>
                  <a:pt x="957071" y="70507"/>
                </a:lnTo>
                <a:close/>
              </a:path>
              <a:path w="1059180" h="158114">
                <a:moveTo>
                  <a:pt x="957071" y="37106"/>
                </a:moveTo>
                <a:lnTo>
                  <a:pt x="933069" y="37106"/>
                </a:lnTo>
                <a:lnTo>
                  <a:pt x="895476" y="95145"/>
                </a:lnTo>
                <a:lnTo>
                  <a:pt x="917681" y="95145"/>
                </a:lnTo>
                <a:lnTo>
                  <a:pt x="933576" y="70507"/>
                </a:lnTo>
                <a:lnTo>
                  <a:pt x="957071" y="70507"/>
                </a:lnTo>
                <a:lnTo>
                  <a:pt x="957071" y="37106"/>
                </a:lnTo>
                <a:close/>
              </a:path>
              <a:path w="1059180" h="158114">
                <a:moveTo>
                  <a:pt x="1005713" y="37106"/>
                </a:moveTo>
                <a:lnTo>
                  <a:pt x="981328" y="37106"/>
                </a:lnTo>
                <a:lnTo>
                  <a:pt x="981328" y="129562"/>
                </a:lnTo>
                <a:lnTo>
                  <a:pt x="1005713" y="129562"/>
                </a:lnTo>
                <a:lnTo>
                  <a:pt x="1005713" y="90192"/>
                </a:lnTo>
                <a:lnTo>
                  <a:pt x="1036069" y="90192"/>
                </a:lnTo>
                <a:lnTo>
                  <a:pt x="1034347" y="87838"/>
                </a:lnTo>
                <a:lnTo>
                  <a:pt x="1024635" y="82191"/>
                </a:lnTo>
                <a:lnTo>
                  <a:pt x="1029969" y="80159"/>
                </a:lnTo>
                <a:lnTo>
                  <a:pt x="1034033" y="74952"/>
                </a:lnTo>
                <a:lnTo>
                  <a:pt x="1005713" y="74952"/>
                </a:lnTo>
                <a:lnTo>
                  <a:pt x="1005713" y="37106"/>
                </a:lnTo>
                <a:close/>
              </a:path>
              <a:path w="1059180" h="158114">
                <a:moveTo>
                  <a:pt x="1036069" y="90192"/>
                </a:moveTo>
                <a:lnTo>
                  <a:pt x="1009269" y="90192"/>
                </a:lnTo>
                <a:lnTo>
                  <a:pt x="1012063" y="90954"/>
                </a:lnTo>
                <a:lnTo>
                  <a:pt x="1015619" y="94002"/>
                </a:lnTo>
                <a:lnTo>
                  <a:pt x="1017777" y="97431"/>
                </a:lnTo>
                <a:lnTo>
                  <a:pt x="1020318" y="102892"/>
                </a:lnTo>
                <a:lnTo>
                  <a:pt x="1032509" y="129562"/>
                </a:lnTo>
                <a:lnTo>
                  <a:pt x="1058799" y="129562"/>
                </a:lnTo>
                <a:lnTo>
                  <a:pt x="1045082" y="104035"/>
                </a:lnTo>
                <a:lnTo>
                  <a:pt x="1044828" y="103400"/>
                </a:lnTo>
                <a:lnTo>
                  <a:pt x="1044447" y="102765"/>
                </a:lnTo>
                <a:lnTo>
                  <a:pt x="1042664" y="99206"/>
                </a:lnTo>
                <a:lnTo>
                  <a:pt x="1036069" y="90192"/>
                </a:lnTo>
                <a:close/>
              </a:path>
              <a:path w="1059180" h="158114">
                <a:moveTo>
                  <a:pt x="1039240" y="36471"/>
                </a:moveTo>
                <a:lnTo>
                  <a:pt x="1020444" y="57807"/>
                </a:lnTo>
                <a:lnTo>
                  <a:pt x="1018032" y="64665"/>
                </a:lnTo>
                <a:lnTo>
                  <a:pt x="1016000" y="69110"/>
                </a:lnTo>
                <a:lnTo>
                  <a:pt x="1012697" y="73174"/>
                </a:lnTo>
                <a:lnTo>
                  <a:pt x="1009776" y="74444"/>
                </a:lnTo>
                <a:lnTo>
                  <a:pt x="1005713" y="74952"/>
                </a:lnTo>
                <a:lnTo>
                  <a:pt x="1034033" y="74952"/>
                </a:lnTo>
                <a:lnTo>
                  <a:pt x="1048639" y="53108"/>
                </a:lnTo>
                <a:lnTo>
                  <a:pt x="1055115" y="53108"/>
                </a:lnTo>
                <a:lnTo>
                  <a:pt x="1054989" y="36979"/>
                </a:lnTo>
                <a:lnTo>
                  <a:pt x="1050416" y="36598"/>
                </a:lnTo>
                <a:lnTo>
                  <a:pt x="1039240" y="36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1908" y="3690919"/>
            <a:ext cx="48260" cy="24765"/>
          </a:xfrm>
          <a:custGeom>
            <a:avLst/>
            <a:gdLst/>
            <a:ahLst/>
            <a:cxnLst/>
            <a:rect l="l" t="t" r="r" b="b"/>
            <a:pathLst>
              <a:path w="48260" h="24764">
                <a:moveTo>
                  <a:pt x="0" y="12232"/>
                </a:moveTo>
                <a:lnTo>
                  <a:pt x="48059" y="12232"/>
                </a:lnTo>
              </a:path>
            </a:pathLst>
          </a:custGeom>
          <a:ln w="25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8718" y="3654985"/>
            <a:ext cx="584835" cy="97155"/>
          </a:xfrm>
          <a:custGeom>
            <a:avLst/>
            <a:gdLst/>
            <a:ahLst/>
            <a:cxnLst/>
            <a:rect l="l" t="t" r="r" b="b"/>
            <a:pathLst>
              <a:path w="584835" h="97154">
                <a:moveTo>
                  <a:pt x="51131" y="1076"/>
                </a:moveTo>
                <a:lnTo>
                  <a:pt x="10847" y="13958"/>
                </a:lnTo>
                <a:lnTo>
                  <a:pt x="0" y="50895"/>
                </a:lnTo>
                <a:lnTo>
                  <a:pt x="1756" y="63928"/>
                </a:lnTo>
                <a:lnTo>
                  <a:pt x="35454" y="95264"/>
                </a:lnTo>
                <a:lnTo>
                  <a:pt x="51980" y="96140"/>
                </a:lnTo>
                <a:lnTo>
                  <a:pt x="64035" y="92894"/>
                </a:lnTo>
                <a:lnTo>
                  <a:pt x="75301" y="85965"/>
                </a:lnTo>
                <a:lnTo>
                  <a:pt x="82166" y="76655"/>
                </a:lnTo>
                <a:lnTo>
                  <a:pt x="39329" y="76655"/>
                </a:lnTo>
                <a:lnTo>
                  <a:pt x="34376" y="74369"/>
                </a:lnTo>
                <a:lnTo>
                  <a:pt x="30693" y="69797"/>
                </a:lnTo>
                <a:lnTo>
                  <a:pt x="27010" y="65352"/>
                </a:lnTo>
                <a:lnTo>
                  <a:pt x="25105" y="57478"/>
                </a:lnTo>
                <a:lnTo>
                  <a:pt x="25105" y="36650"/>
                </a:lnTo>
                <a:lnTo>
                  <a:pt x="26883" y="29665"/>
                </a:lnTo>
                <a:lnTo>
                  <a:pt x="34249" y="21283"/>
                </a:lnTo>
                <a:lnTo>
                  <a:pt x="39075" y="19124"/>
                </a:lnTo>
                <a:lnTo>
                  <a:pt x="81349" y="19124"/>
                </a:lnTo>
                <a:lnTo>
                  <a:pt x="79590" y="15501"/>
                </a:lnTo>
                <a:lnTo>
                  <a:pt x="70858" y="6594"/>
                </a:lnTo>
                <a:lnTo>
                  <a:pt x="63002" y="2960"/>
                </a:lnTo>
                <a:lnTo>
                  <a:pt x="51131" y="1076"/>
                </a:lnTo>
                <a:close/>
              </a:path>
              <a:path w="584835" h="97154">
                <a:moveTo>
                  <a:pt x="63205" y="59002"/>
                </a:moveTo>
                <a:lnTo>
                  <a:pt x="61935" y="65479"/>
                </a:lnTo>
                <a:lnTo>
                  <a:pt x="59903" y="70051"/>
                </a:lnTo>
                <a:lnTo>
                  <a:pt x="56855" y="72591"/>
                </a:lnTo>
                <a:lnTo>
                  <a:pt x="53934" y="75258"/>
                </a:lnTo>
                <a:lnTo>
                  <a:pt x="50124" y="76655"/>
                </a:lnTo>
                <a:lnTo>
                  <a:pt x="82166" y="76655"/>
                </a:lnTo>
                <a:lnTo>
                  <a:pt x="82576" y="76099"/>
                </a:lnTo>
                <a:lnTo>
                  <a:pt x="87208" y="63066"/>
                </a:lnTo>
                <a:lnTo>
                  <a:pt x="63205" y="59002"/>
                </a:lnTo>
                <a:close/>
              </a:path>
              <a:path w="584835" h="97154">
                <a:moveTo>
                  <a:pt x="81349" y="19124"/>
                </a:moveTo>
                <a:lnTo>
                  <a:pt x="49743" y="19124"/>
                </a:lnTo>
                <a:lnTo>
                  <a:pt x="53426" y="20394"/>
                </a:lnTo>
                <a:lnTo>
                  <a:pt x="59268" y="25220"/>
                </a:lnTo>
                <a:lnTo>
                  <a:pt x="61046" y="28903"/>
                </a:lnTo>
                <a:lnTo>
                  <a:pt x="61808" y="33729"/>
                </a:lnTo>
                <a:lnTo>
                  <a:pt x="85938" y="29284"/>
                </a:lnTo>
                <a:lnTo>
                  <a:pt x="85320" y="27307"/>
                </a:lnTo>
                <a:lnTo>
                  <a:pt x="81349" y="19124"/>
                </a:lnTo>
                <a:close/>
              </a:path>
              <a:path w="584835" h="97154">
                <a:moveTo>
                  <a:pt x="147533" y="21791"/>
                </a:moveTo>
                <a:lnTo>
                  <a:pt x="123022" y="21791"/>
                </a:lnTo>
                <a:lnTo>
                  <a:pt x="123022" y="94435"/>
                </a:lnTo>
                <a:lnTo>
                  <a:pt x="147533" y="94435"/>
                </a:lnTo>
                <a:lnTo>
                  <a:pt x="147533" y="21791"/>
                </a:lnTo>
                <a:close/>
              </a:path>
              <a:path w="584835" h="97154">
                <a:moveTo>
                  <a:pt x="177124" y="1979"/>
                </a:moveTo>
                <a:lnTo>
                  <a:pt x="93431" y="1979"/>
                </a:lnTo>
                <a:lnTo>
                  <a:pt x="93431" y="21791"/>
                </a:lnTo>
                <a:lnTo>
                  <a:pt x="177124" y="21791"/>
                </a:lnTo>
                <a:lnTo>
                  <a:pt x="177124" y="1979"/>
                </a:lnTo>
                <a:close/>
              </a:path>
              <a:path w="584835" h="97154">
                <a:moveTo>
                  <a:pt x="263881" y="18616"/>
                </a:moveTo>
                <a:lnTo>
                  <a:pt x="230591" y="18616"/>
                </a:lnTo>
                <a:lnTo>
                  <a:pt x="235036" y="19632"/>
                </a:lnTo>
                <a:lnTo>
                  <a:pt x="237322" y="21664"/>
                </a:lnTo>
                <a:lnTo>
                  <a:pt x="239608" y="23569"/>
                </a:lnTo>
                <a:lnTo>
                  <a:pt x="240751" y="26998"/>
                </a:lnTo>
                <a:lnTo>
                  <a:pt x="240751" y="34110"/>
                </a:lnTo>
                <a:lnTo>
                  <a:pt x="236306" y="36015"/>
                </a:lnTo>
                <a:lnTo>
                  <a:pt x="228432" y="37920"/>
                </a:lnTo>
                <a:lnTo>
                  <a:pt x="208493" y="41730"/>
                </a:lnTo>
                <a:lnTo>
                  <a:pt x="202016" y="43635"/>
                </a:lnTo>
                <a:lnTo>
                  <a:pt x="197571" y="45794"/>
                </a:lnTo>
                <a:lnTo>
                  <a:pt x="192999" y="47953"/>
                </a:lnTo>
                <a:lnTo>
                  <a:pt x="189570" y="51128"/>
                </a:lnTo>
                <a:lnTo>
                  <a:pt x="187030" y="55192"/>
                </a:lnTo>
                <a:lnTo>
                  <a:pt x="184617" y="59383"/>
                </a:lnTo>
                <a:lnTo>
                  <a:pt x="183347" y="63955"/>
                </a:lnTo>
                <a:lnTo>
                  <a:pt x="183347" y="77163"/>
                </a:lnTo>
                <a:lnTo>
                  <a:pt x="186014" y="83640"/>
                </a:lnTo>
                <a:lnTo>
                  <a:pt x="197063" y="93927"/>
                </a:lnTo>
                <a:lnTo>
                  <a:pt x="204556" y="96594"/>
                </a:lnTo>
                <a:lnTo>
                  <a:pt x="219415" y="96594"/>
                </a:lnTo>
                <a:lnTo>
                  <a:pt x="242656" y="84402"/>
                </a:lnTo>
                <a:lnTo>
                  <a:pt x="266237" y="84402"/>
                </a:lnTo>
                <a:lnTo>
                  <a:pt x="265770" y="81989"/>
                </a:lnTo>
                <a:lnTo>
                  <a:pt x="265148" y="79322"/>
                </a:lnTo>
                <a:lnTo>
                  <a:pt x="217383" y="79322"/>
                </a:lnTo>
                <a:lnTo>
                  <a:pt x="214208" y="78052"/>
                </a:lnTo>
                <a:lnTo>
                  <a:pt x="211668" y="75512"/>
                </a:lnTo>
                <a:lnTo>
                  <a:pt x="209001" y="73099"/>
                </a:lnTo>
                <a:lnTo>
                  <a:pt x="207731" y="70051"/>
                </a:lnTo>
                <a:lnTo>
                  <a:pt x="207731" y="63193"/>
                </a:lnTo>
                <a:lnTo>
                  <a:pt x="209382" y="60272"/>
                </a:lnTo>
                <a:lnTo>
                  <a:pt x="212557" y="58113"/>
                </a:lnTo>
                <a:lnTo>
                  <a:pt x="214716" y="56716"/>
                </a:lnTo>
                <a:lnTo>
                  <a:pt x="219161" y="55192"/>
                </a:lnTo>
                <a:lnTo>
                  <a:pt x="232623" y="52398"/>
                </a:lnTo>
                <a:lnTo>
                  <a:pt x="237703" y="51128"/>
                </a:lnTo>
                <a:lnTo>
                  <a:pt x="240751" y="50112"/>
                </a:lnTo>
                <a:lnTo>
                  <a:pt x="264624" y="50112"/>
                </a:lnTo>
                <a:lnTo>
                  <a:pt x="264750" y="36015"/>
                </a:lnTo>
                <a:lnTo>
                  <a:pt x="264754" y="24839"/>
                </a:lnTo>
                <a:lnTo>
                  <a:pt x="263881" y="18616"/>
                </a:lnTo>
                <a:close/>
              </a:path>
              <a:path w="584835" h="97154">
                <a:moveTo>
                  <a:pt x="266237" y="84402"/>
                </a:moveTo>
                <a:lnTo>
                  <a:pt x="242656" y="84402"/>
                </a:lnTo>
                <a:lnTo>
                  <a:pt x="242910" y="84783"/>
                </a:lnTo>
                <a:lnTo>
                  <a:pt x="243199" y="85926"/>
                </a:lnTo>
                <a:lnTo>
                  <a:pt x="244434" y="90371"/>
                </a:lnTo>
                <a:lnTo>
                  <a:pt x="245323" y="92784"/>
                </a:lnTo>
                <a:lnTo>
                  <a:pt x="245958" y="94435"/>
                </a:lnTo>
                <a:lnTo>
                  <a:pt x="270088" y="94435"/>
                </a:lnTo>
                <a:lnTo>
                  <a:pt x="267929" y="89990"/>
                </a:lnTo>
                <a:lnTo>
                  <a:pt x="266532" y="85926"/>
                </a:lnTo>
                <a:lnTo>
                  <a:pt x="266237" y="84402"/>
                </a:lnTo>
                <a:close/>
              </a:path>
              <a:path w="584835" h="97154">
                <a:moveTo>
                  <a:pt x="264624" y="50112"/>
                </a:moveTo>
                <a:lnTo>
                  <a:pt x="240751" y="50112"/>
                </a:lnTo>
                <a:lnTo>
                  <a:pt x="240751" y="60780"/>
                </a:lnTo>
                <a:lnTo>
                  <a:pt x="240497" y="64717"/>
                </a:lnTo>
                <a:lnTo>
                  <a:pt x="225765" y="79322"/>
                </a:lnTo>
                <a:lnTo>
                  <a:pt x="265148" y="79322"/>
                </a:lnTo>
                <a:lnTo>
                  <a:pt x="264881" y="78179"/>
                </a:lnTo>
                <a:lnTo>
                  <a:pt x="264557" y="73099"/>
                </a:lnTo>
                <a:lnTo>
                  <a:pt x="264624" y="50112"/>
                </a:lnTo>
                <a:close/>
              </a:path>
              <a:path w="584835" h="97154">
                <a:moveTo>
                  <a:pt x="222711" y="0"/>
                </a:moveTo>
                <a:lnTo>
                  <a:pt x="188300" y="17219"/>
                </a:lnTo>
                <a:lnTo>
                  <a:pt x="185887" y="26236"/>
                </a:lnTo>
                <a:lnTo>
                  <a:pt x="207985" y="30173"/>
                </a:lnTo>
                <a:lnTo>
                  <a:pt x="209509" y="25855"/>
                </a:lnTo>
                <a:lnTo>
                  <a:pt x="211541" y="22934"/>
                </a:lnTo>
                <a:lnTo>
                  <a:pt x="213954" y="21156"/>
                </a:lnTo>
                <a:lnTo>
                  <a:pt x="216367" y="19505"/>
                </a:lnTo>
                <a:lnTo>
                  <a:pt x="219796" y="18616"/>
                </a:lnTo>
                <a:lnTo>
                  <a:pt x="263881" y="18616"/>
                </a:lnTo>
                <a:lnTo>
                  <a:pt x="263738" y="17600"/>
                </a:lnTo>
                <a:lnTo>
                  <a:pt x="261579" y="13663"/>
                </a:lnTo>
                <a:lnTo>
                  <a:pt x="259420" y="9599"/>
                </a:lnTo>
                <a:lnTo>
                  <a:pt x="255610" y="6297"/>
                </a:lnTo>
                <a:lnTo>
                  <a:pt x="248810" y="3120"/>
                </a:lnTo>
                <a:lnTo>
                  <a:pt x="238586" y="749"/>
                </a:lnTo>
                <a:lnTo>
                  <a:pt x="222711" y="0"/>
                </a:lnTo>
                <a:close/>
              </a:path>
              <a:path w="584835" h="97154">
                <a:moveTo>
                  <a:pt x="312379" y="1979"/>
                </a:moveTo>
                <a:lnTo>
                  <a:pt x="287868" y="1979"/>
                </a:lnTo>
                <a:lnTo>
                  <a:pt x="287868" y="94435"/>
                </a:lnTo>
                <a:lnTo>
                  <a:pt x="312379" y="94435"/>
                </a:lnTo>
                <a:lnTo>
                  <a:pt x="312379" y="55573"/>
                </a:lnTo>
                <a:lnTo>
                  <a:pt x="371942" y="55573"/>
                </a:lnTo>
                <a:lnTo>
                  <a:pt x="371942" y="35888"/>
                </a:lnTo>
                <a:lnTo>
                  <a:pt x="312379" y="35888"/>
                </a:lnTo>
                <a:lnTo>
                  <a:pt x="312379" y="1979"/>
                </a:lnTo>
                <a:close/>
              </a:path>
              <a:path w="584835" h="97154">
                <a:moveTo>
                  <a:pt x="371942" y="55573"/>
                </a:moveTo>
                <a:lnTo>
                  <a:pt x="347304" y="55573"/>
                </a:lnTo>
                <a:lnTo>
                  <a:pt x="347304" y="94435"/>
                </a:lnTo>
                <a:lnTo>
                  <a:pt x="371942" y="94435"/>
                </a:lnTo>
                <a:lnTo>
                  <a:pt x="371942" y="55573"/>
                </a:lnTo>
                <a:close/>
              </a:path>
              <a:path w="584835" h="97154">
                <a:moveTo>
                  <a:pt x="371942" y="1979"/>
                </a:moveTo>
                <a:lnTo>
                  <a:pt x="347304" y="1979"/>
                </a:lnTo>
                <a:lnTo>
                  <a:pt x="347304" y="35888"/>
                </a:lnTo>
                <a:lnTo>
                  <a:pt x="371942" y="35888"/>
                </a:lnTo>
                <a:lnTo>
                  <a:pt x="371942" y="1979"/>
                </a:lnTo>
                <a:close/>
              </a:path>
              <a:path w="584835" h="97154">
                <a:moveTo>
                  <a:pt x="420583" y="1979"/>
                </a:moveTo>
                <a:lnTo>
                  <a:pt x="396072" y="1979"/>
                </a:lnTo>
                <a:lnTo>
                  <a:pt x="396072" y="94435"/>
                </a:lnTo>
                <a:lnTo>
                  <a:pt x="420583" y="94435"/>
                </a:lnTo>
                <a:lnTo>
                  <a:pt x="420583" y="55573"/>
                </a:lnTo>
                <a:lnTo>
                  <a:pt x="480146" y="55573"/>
                </a:lnTo>
                <a:lnTo>
                  <a:pt x="480146" y="35888"/>
                </a:lnTo>
                <a:lnTo>
                  <a:pt x="420583" y="35888"/>
                </a:lnTo>
                <a:lnTo>
                  <a:pt x="420583" y="1979"/>
                </a:lnTo>
                <a:close/>
              </a:path>
              <a:path w="584835" h="97154">
                <a:moveTo>
                  <a:pt x="480146" y="55573"/>
                </a:moveTo>
                <a:lnTo>
                  <a:pt x="455508" y="55573"/>
                </a:lnTo>
                <a:lnTo>
                  <a:pt x="455508" y="94435"/>
                </a:lnTo>
                <a:lnTo>
                  <a:pt x="480146" y="94435"/>
                </a:lnTo>
                <a:lnTo>
                  <a:pt x="480146" y="55573"/>
                </a:lnTo>
                <a:close/>
              </a:path>
              <a:path w="584835" h="97154">
                <a:moveTo>
                  <a:pt x="480146" y="1979"/>
                </a:moveTo>
                <a:lnTo>
                  <a:pt x="455508" y="1979"/>
                </a:lnTo>
                <a:lnTo>
                  <a:pt x="455508" y="35888"/>
                </a:lnTo>
                <a:lnTo>
                  <a:pt x="480146" y="35888"/>
                </a:lnTo>
                <a:lnTo>
                  <a:pt x="480146" y="1979"/>
                </a:lnTo>
                <a:close/>
              </a:path>
              <a:path w="584835" h="97154">
                <a:moveTo>
                  <a:pt x="584413" y="1979"/>
                </a:moveTo>
                <a:lnTo>
                  <a:pt x="527136" y="1979"/>
                </a:lnTo>
                <a:lnTo>
                  <a:pt x="520151" y="2741"/>
                </a:lnTo>
                <a:lnTo>
                  <a:pt x="510753" y="5789"/>
                </a:lnTo>
                <a:lnTo>
                  <a:pt x="507070" y="8710"/>
                </a:lnTo>
                <a:lnTo>
                  <a:pt x="504276" y="12901"/>
                </a:lnTo>
                <a:lnTo>
                  <a:pt x="501355" y="17219"/>
                </a:lnTo>
                <a:lnTo>
                  <a:pt x="499958" y="22299"/>
                </a:lnTo>
                <a:lnTo>
                  <a:pt x="499958" y="35761"/>
                </a:lnTo>
                <a:lnTo>
                  <a:pt x="502117" y="41857"/>
                </a:lnTo>
                <a:lnTo>
                  <a:pt x="506435" y="46556"/>
                </a:lnTo>
                <a:lnTo>
                  <a:pt x="510626" y="51382"/>
                </a:lnTo>
                <a:lnTo>
                  <a:pt x="516214" y="54049"/>
                </a:lnTo>
                <a:lnTo>
                  <a:pt x="523072" y="54430"/>
                </a:lnTo>
                <a:lnTo>
                  <a:pt x="519008" y="55573"/>
                </a:lnTo>
                <a:lnTo>
                  <a:pt x="514436" y="60018"/>
                </a:lnTo>
                <a:lnTo>
                  <a:pt x="491957" y="94435"/>
                </a:lnTo>
                <a:lnTo>
                  <a:pt x="520405" y="94435"/>
                </a:lnTo>
                <a:lnTo>
                  <a:pt x="536534" y="68654"/>
                </a:lnTo>
                <a:lnTo>
                  <a:pt x="538058" y="66749"/>
                </a:lnTo>
                <a:lnTo>
                  <a:pt x="541106" y="62304"/>
                </a:lnTo>
                <a:lnTo>
                  <a:pt x="543773" y="59510"/>
                </a:lnTo>
                <a:lnTo>
                  <a:pt x="546313" y="58113"/>
                </a:lnTo>
                <a:lnTo>
                  <a:pt x="548726" y="56716"/>
                </a:lnTo>
                <a:lnTo>
                  <a:pt x="552663" y="56081"/>
                </a:lnTo>
                <a:lnTo>
                  <a:pt x="584413" y="56081"/>
                </a:lnTo>
                <a:lnTo>
                  <a:pt x="584413" y="41476"/>
                </a:lnTo>
                <a:lnTo>
                  <a:pt x="537423" y="41476"/>
                </a:lnTo>
                <a:lnTo>
                  <a:pt x="532597" y="40587"/>
                </a:lnTo>
                <a:lnTo>
                  <a:pt x="529549" y="38682"/>
                </a:lnTo>
                <a:lnTo>
                  <a:pt x="526628" y="36904"/>
                </a:lnTo>
                <a:lnTo>
                  <a:pt x="525104" y="33856"/>
                </a:lnTo>
                <a:lnTo>
                  <a:pt x="525104" y="25347"/>
                </a:lnTo>
                <a:lnTo>
                  <a:pt x="526501" y="22299"/>
                </a:lnTo>
                <a:lnTo>
                  <a:pt x="529041" y="20521"/>
                </a:lnTo>
                <a:lnTo>
                  <a:pt x="531708" y="18616"/>
                </a:lnTo>
                <a:lnTo>
                  <a:pt x="536280" y="17727"/>
                </a:lnTo>
                <a:lnTo>
                  <a:pt x="584413" y="17727"/>
                </a:lnTo>
                <a:lnTo>
                  <a:pt x="584413" y="1979"/>
                </a:lnTo>
                <a:close/>
              </a:path>
              <a:path w="584835" h="97154">
                <a:moveTo>
                  <a:pt x="584413" y="56081"/>
                </a:moveTo>
                <a:lnTo>
                  <a:pt x="560156" y="56081"/>
                </a:lnTo>
                <a:lnTo>
                  <a:pt x="560156" y="94435"/>
                </a:lnTo>
                <a:lnTo>
                  <a:pt x="584413" y="94435"/>
                </a:lnTo>
                <a:lnTo>
                  <a:pt x="584413" y="56081"/>
                </a:lnTo>
                <a:close/>
              </a:path>
              <a:path w="584835" h="97154">
                <a:moveTo>
                  <a:pt x="584413" y="17727"/>
                </a:moveTo>
                <a:lnTo>
                  <a:pt x="560156" y="17727"/>
                </a:lnTo>
                <a:lnTo>
                  <a:pt x="560156" y="41476"/>
                </a:lnTo>
                <a:lnTo>
                  <a:pt x="584413" y="41476"/>
                </a:lnTo>
                <a:lnTo>
                  <a:pt x="584413" y="17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734" y="4255338"/>
            <a:ext cx="957580" cy="157480"/>
          </a:xfrm>
          <a:custGeom>
            <a:avLst/>
            <a:gdLst/>
            <a:ahLst/>
            <a:cxnLst/>
            <a:rect l="l" t="t" r="r" b="b"/>
            <a:pathLst>
              <a:path w="957580" h="157479">
                <a:moveTo>
                  <a:pt x="25768" y="876"/>
                </a:moveTo>
                <a:lnTo>
                  <a:pt x="0" y="876"/>
                </a:lnTo>
                <a:lnTo>
                  <a:pt x="0" y="128511"/>
                </a:lnTo>
                <a:lnTo>
                  <a:pt x="25768" y="128511"/>
                </a:lnTo>
                <a:lnTo>
                  <a:pt x="25768" y="72618"/>
                </a:lnTo>
                <a:lnTo>
                  <a:pt x="64120" y="72618"/>
                </a:lnTo>
                <a:lnTo>
                  <a:pt x="60375" y="67678"/>
                </a:lnTo>
                <a:lnTo>
                  <a:pt x="55626" y="64401"/>
                </a:lnTo>
                <a:lnTo>
                  <a:pt x="49885" y="62776"/>
                </a:lnTo>
                <a:lnTo>
                  <a:pt x="54521" y="60159"/>
                </a:lnTo>
                <a:lnTo>
                  <a:pt x="57759" y="57378"/>
                </a:lnTo>
                <a:lnTo>
                  <a:pt x="59109" y="55194"/>
                </a:lnTo>
                <a:lnTo>
                  <a:pt x="25768" y="55194"/>
                </a:lnTo>
                <a:lnTo>
                  <a:pt x="25768" y="876"/>
                </a:lnTo>
                <a:close/>
              </a:path>
              <a:path w="957580" h="157479">
                <a:moveTo>
                  <a:pt x="64120" y="72618"/>
                </a:moveTo>
                <a:lnTo>
                  <a:pt x="25768" y="72618"/>
                </a:lnTo>
                <a:lnTo>
                  <a:pt x="30124" y="72669"/>
                </a:lnTo>
                <a:lnTo>
                  <a:pt x="33350" y="73482"/>
                </a:lnTo>
                <a:lnTo>
                  <a:pt x="37592" y="76619"/>
                </a:lnTo>
                <a:lnTo>
                  <a:pt x="40309" y="80530"/>
                </a:lnTo>
                <a:lnTo>
                  <a:pt x="46545" y="92341"/>
                </a:lnTo>
                <a:lnTo>
                  <a:pt x="46837" y="92811"/>
                </a:lnTo>
                <a:lnTo>
                  <a:pt x="48082" y="95046"/>
                </a:lnTo>
                <a:lnTo>
                  <a:pt x="63550" y="128511"/>
                </a:lnTo>
                <a:lnTo>
                  <a:pt x="93852" y="128511"/>
                </a:lnTo>
                <a:lnTo>
                  <a:pt x="71970" y="84505"/>
                </a:lnTo>
                <a:lnTo>
                  <a:pt x="67856" y="77546"/>
                </a:lnTo>
                <a:lnTo>
                  <a:pt x="64120" y="72618"/>
                </a:lnTo>
                <a:close/>
              </a:path>
              <a:path w="957580" h="157479">
                <a:moveTo>
                  <a:pt x="92544" y="0"/>
                </a:moveTo>
                <a:lnTo>
                  <a:pt x="53544" y="16327"/>
                </a:lnTo>
                <a:lnTo>
                  <a:pt x="42595" y="41757"/>
                </a:lnTo>
                <a:lnTo>
                  <a:pt x="39458" y="48374"/>
                </a:lnTo>
                <a:lnTo>
                  <a:pt x="35407" y="53136"/>
                </a:lnTo>
                <a:lnTo>
                  <a:pt x="31508" y="54622"/>
                </a:lnTo>
                <a:lnTo>
                  <a:pt x="25768" y="55194"/>
                </a:lnTo>
                <a:lnTo>
                  <a:pt x="59109" y="55194"/>
                </a:lnTo>
                <a:lnTo>
                  <a:pt x="61417" y="51460"/>
                </a:lnTo>
                <a:lnTo>
                  <a:pt x="63118" y="47764"/>
                </a:lnTo>
                <a:lnTo>
                  <a:pt x="67640" y="35064"/>
                </a:lnTo>
                <a:lnTo>
                  <a:pt x="69875" y="29578"/>
                </a:lnTo>
                <a:lnTo>
                  <a:pt x="72898" y="24231"/>
                </a:lnTo>
                <a:lnTo>
                  <a:pt x="74866" y="22250"/>
                </a:lnTo>
                <a:lnTo>
                  <a:pt x="79743" y="19634"/>
                </a:lnTo>
                <a:lnTo>
                  <a:pt x="83604" y="18986"/>
                </a:lnTo>
                <a:lnTo>
                  <a:pt x="92544" y="18986"/>
                </a:lnTo>
                <a:lnTo>
                  <a:pt x="92544" y="0"/>
                </a:lnTo>
                <a:close/>
              </a:path>
              <a:path w="957580" h="157479">
                <a:moveTo>
                  <a:pt x="92544" y="18986"/>
                </a:moveTo>
                <a:lnTo>
                  <a:pt x="83604" y="18986"/>
                </a:lnTo>
                <a:lnTo>
                  <a:pt x="92544" y="19062"/>
                </a:lnTo>
                <a:close/>
              </a:path>
              <a:path w="957580" h="157479">
                <a:moveTo>
                  <a:pt x="111505" y="109435"/>
                </a:moveTo>
                <a:lnTo>
                  <a:pt x="111505" y="128600"/>
                </a:lnTo>
                <a:lnTo>
                  <a:pt x="115798" y="129578"/>
                </a:lnTo>
                <a:lnTo>
                  <a:pt x="121754" y="130073"/>
                </a:lnTo>
                <a:lnTo>
                  <a:pt x="137071" y="130073"/>
                </a:lnTo>
                <a:lnTo>
                  <a:pt x="143370" y="127330"/>
                </a:lnTo>
                <a:lnTo>
                  <a:pt x="149580" y="120279"/>
                </a:lnTo>
                <a:lnTo>
                  <a:pt x="156150" y="110626"/>
                </a:lnTo>
                <a:lnTo>
                  <a:pt x="156573" y="109791"/>
                </a:lnTo>
                <a:lnTo>
                  <a:pt x="127406" y="109791"/>
                </a:lnTo>
                <a:lnTo>
                  <a:pt x="115163" y="109677"/>
                </a:lnTo>
                <a:lnTo>
                  <a:pt x="111505" y="109435"/>
                </a:lnTo>
                <a:close/>
              </a:path>
              <a:path w="957580" h="157479">
                <a:moveTo>
                  <a:pt x="123609" y="876"/>
                </a:moveTo>
                <a:lnTo>
                  <a:pt x="94792" y="876"/>
                </a:lnTo>
                <a:lnTo>
                  <a:pt x="141719" y="92468"/>
                </a:lnTo>
                <a:lnTo>
                  <a:pt x="139344" y="99656"/>
                </a:lnTo>
                <a:lnTo>
                  <a:pt x="136855" y="104343"/>
                </a:lnTo>
                <a:lnTo>
                  <a:pt x="131686" y="108699"/>
                </a:lnTo>
                <a:lnTo>
                  <a:pt x="127406" y="109791"/>
                </a:lnTo>
                <a:lnTo>
                  <a:pt x="156573" y="109791"/>
                </a:lnTo>
                <a:lnTo>
                  <a:pt x="162610" y="97866"/>
                </a:lnTo>
                <a:lnTo>
                  <a:pt x="176269" y="67132"/>
                </a:lnTo>
                <a:lnTo>
                  <a:pt x="153390" y="67132"/>
                </a:lnTo>
                <a:lnTo>
                  <a:pt x="123609" y="876"/>
                </a:lnTo>
                <a:close/>
              </a:path>
              <a:path w="957580" h="157479">
                <a:moveTo>
                  <a:pt x="205714" y="876"/>
                </a:moveTo>
                <a:lnTo>
                  <a:pt x="178803" y="876"/>
                </a:lnTo>
                <a:lnTo>
                  <a:pt x="153390" y="67132"/>
                </a:lnTo>
                <a:lnTo>
                  <a:pt x="176269" y="67132"/>
                </a:lnTo>
                <a:lnTo>
                  <a:pt x="205714" y="876"/>
                </a:lnTo>
                <a:close/>
              </a:path>
              <a:path w="957580" h="157479">
                <a:moveTo>
                  <a:pt x="208826" y="108483"/>
                </a:moveTo>
                <a:lnTo>
                  <a:pt x="208826" y="128422"/>
                </a:lnTo>
                <a:lnTo>
                  <a:pt x="216776" y="129006"/>
                </a:lnTo>
                <a:lnTo>
                  <a:pt x="222262" y="129285"/>
                </a:lnTo>
                <a:lnTo>
                  <a:pt x="233870" y="129285"/>
                </a:lnTo>
                <a:lnTo>
                  <a:pt x="240182" y="127571"/>
                </a:lnTo>
                <a:lnTo>
                  <a:pt x="248259" y="120662"/>
                </a:lnTo>
                <a:lnTo>
                  <a:pt x="250799" y="115836"/>
                </a:lnTo>
                <a:lnTo>
                  <a:pt x="251893" y="108572"/>
                </a:lnTo>
                <a:lnTo>
                  <a:pt x="219976" y="108572"/>
                </a:lnTo>
                <a:lnTo>
                  <a:pt x="208826" y="108483"/>
                </a:lnTo>
                <a:close/>
              </a:path>
              <a:path w="957580" h="157479">
                <a:moveTo>
                  <a:pt x="317576" y="22466"/>
                </a:moveTo>
                <a:lnTo>
                  <a:pt x="291807" y="22466"/>
                </a:lnTo>
                <a:lnTo>
                  <a:pt x="291807" y="128511"/>
                </a:lnTo>
                <a:lnTo>
                  <a:pt x="317576" y="128511"/>
                </a:lnTo>
                <a:lnTo>
                  <a:pt x="317576" y="22466"/>
                </a:lnTo>
                <a:close/>
              </a:path>
              <a:path w="957580" h="157479">
                <a:moveTo>
                  <a:pt x="317576" y="876"/>
                </a:moveTo>
                <a:lnTo>
                  <a:pt x="228155" y="876"/>
                </a:lnTo>
                <a:lnTo>
                  <a:pt x="228244" y="101371"/>
                </a:lnTo>
                <a:lnTo>
                  <a:pt x="227317" y="104940"/>
                </a:lnTo>
                <a:lnTo>
                  <a:pt x="223596" y="107848"/>
                </a:lnTo>
                <a:lnTo>
                  <a:pt x="219976" y="108572"/>
                </a:lnTo>
                <a:lnTo>
                  <a:pt x="251893" y="108572"/>
                </a:lnTo>
                <a:lnTo>
                  <a:pt x="252462" y="104794"/>
                </a:lnTo>
                <a:lnTo>
                  <a:pt x="253168" y="93008"/>
                </a:lnTo>
                <a:lnTo>
                  <a:pt x="253403" y="76961"/>
                </a:lnTo>
                <a:lnTo>
                  <a:pt x="253403" y="22466"/>
                </a:lnTo>
                <a:lnTo>
                  <a:pt x="317576" y="22466"/>
                </a:lnTo>
                <a:lnTo>
                  <a:pt x="317576" y="876"/>
                </a:lnTo>
                <a:close/>
              </a:path>
              <a:path w="957580" h="157479">
                <a:moveTo>
                  <a:pt x="370281" y="876"/>
                </a:moveTo>
                <a:lnTo>
                  <a:pt x="344512" y="876"/>
                </a:lnTo>
                <a:lnTo>
                  <a:pt x="344512" y="128511"/>
                </a:lnTo>
                <a:lnTo>
                  <a:pt x="415429" y="128511"/>
                </a:lnTo>
                <a:lnTo>
                  <a:pt x="423608" y="127419"/>
                </a:lnTo>
                <a:lnTo>
                  <a:pt x="434924" y="123062"/>
                </a:lnTo>
                <a:lnTo>
                  <a:pt x="439953" y="118935"/>
                </a:lnTo>
                <a:lnTo>
                  <a:pt x="448531" y="107086"/>
                </a:lnTo>
                <a:lnTo>
                  <a:pt x="370281" y="107086"/>
                </a:lnTo>
                <a:lnTo>
                  <a:pt x="370281" y="73304"/>
                </a:lnTo>
                <a:lnTo>
                  <a:pt x="445691" y="73304"/>
                </a:lnTo>
                <a:lnTo>
                  <a:pt x="443601" y="69488"/>
                </a:lnTo>
                <a:lnTo>
                  <a:pt x="431827" y="57235"/>
                </a:lnTo>
                <a:lnTo>
                  <a:pt x="419865" y="53227"/>
                </a:lnTo>
                <a:lnTo>
                  <a:pt x="404748" y="51892"/>
                </a:lnTo>
                <a:lnTo>
                  <a:pt x="370281" y="51892"/>
                </a:lnTo>
                <a:lnTo>
                  <a:pt x="370281" y="876"/>
                </a:lnTo>
                <a:close/>
              </a:path>
              <a:path w="957580" h="157479">
                <a:moveTo>
                  <a:pt x="445691" y="73304"/>
                </a:moveTo>
                <a:lnTo>
                  <a:pt x="406641" y="73304"/>
                </a:lnTo>
                <a:lnTo>
                  <a:pt x="413829" y="74675"/>
                </a:lnTo>
                <a:lnTo>
                  <a:pt x="422236" y="80124"/>
                </a:lnTo>
                <a:lnTo>
                  <a:pt x="424345" y="84429"/>
                </a:lnTo>
                <a:lnTo>
                  <a:pt x="424345" y="94348"/>
                </a:lnTo>
                <a:lnTo>
                  <a:pt x="403479" y="107086"/>
                </a:lnTo>
                <a:lnTo>
                  <a:pt x="448531" y="107086"/>
                </a:lnTo>
                <a:lnTo>
                  <a:pt x="448779" y="106743"/>
                </a:lnTo>
                <a:lnTo>
                  <a:pt x="450989" y="99339"/>
                </a:lnTo>
                <a:lnTo>
                  <a:pt x="450988" y="90300"/>
                </a:lnTo>
                <a:lnTo>
                  <a:pt x="449397" y="80073"/>
                </a:lnTo>
                <a:lnTo>
                  <a:pt x="445691" y="73304"/>
                </a:lnTo>
                <a:close/>
              </a:path>
              <a:path w="957580" h="157479">
                <a:moveTo>
                  <a:pt x="526554" y="22466"/>
                </a:moveTo>
                <a:lnTo>
                  <a:pt x="500773" y="22466"/>
                </a:lnTo>
                <a:lnTo>
                  <a:pt x="500773" y="128511"/>
                </a:lnTo>
                <a:lnTo>
                  <a:pt x="526554" y="128511"/>
                </a:lnTo>
                <a:lnTo>
                  <a:pt x="526554" y="22466"/>
                </a:lnTo>
                <a:close/>
              </a:path>
              <a:path w="957580" h="157479">
                <a:moveTo>
                  <a:pt x="564273" y="876"/>
                </a:moveTo>
                <a:lnTo>
                  <a:pt x="462864" y="876"/>
                </a:lnTo>
                <a:lnTo>
                  <a:pt x="462864" y="22466"/>
                </a:lnTo>
                <a:lnTo>
                  <a:pt x="564273" y="22466"/>
                </a:lnTo>
                <a:lnTo>
                  <a:pt x="564273" y="876"/>
                </a:lnTo>
                <a:close/>
              </a:path>
              <a:path w="957580" h="157479">
                <a:moveTo>
                  <a:pt x="583958" y="109435"/>
                </a:moveTo>
                <a:lnTo>
                  <a:pt x="583958" y="128600"/>
                </a:lnTo>
                <a:lnTo>
                  <a:pt x="588276" y="129578"/>
                </a:lnTo>
                <a:lnTo>
                  <a:pt x="594245" y="130073"/>
                </a:lnTo>
                <a:lnTo>
                  <a:pt x="609485" y="130073"/>
                </a:lnTo>
                <a:lnTo>
                  <a:pt x="615835" y="127330"/>
                </a:lnTo>
                <a:lnTo>
                  <a:pt x="622008" y="120283"/>
                </a:lnTo>
                <a:lnTo>
                  <a:pt x="628582" y="110629"/>
                </a:lnTo>
                <a:lnTo>
                  <a:pt x="629004" y="109791"/>
                </a:lnTo>
                <a:lnTo>
                  <a:pt x="599833" y="109791"/>
                </a:lnTo>
                <a:lnTo>
                  <a:pt x="587641" y="109677"/>
                </a:lnTo>
                <a:lnTo>
                  <a:pt x="583958" y="109435"/>
                </a:lnTo>
                <a:close/>
              </a:path>
              <a:path w="957580" h="157479">
                <a:moveTo>
                  <a:pt x="596023" y="876"/>
                </a:moveTo>
                <a:lnTo>
                  <a:pt x="567194" y="876"/>
                </a:lnTo>
                <a:lnTo>
                  <a:pt x="614184" y="92468"/>
                </a:lnTo>
                <a:lnTo>
                  <a:pt x="611771" y="99656"/>
                </a:lnTo>
                <a:lnTo>
                  <a:pt x="609358" y="104343"/>
                </a:lnTo>
                <a:lnTo>
                  <a:pt x="606691" y="106527"/>
                </a:lnTo>
                <a:lnTo>
                  <a:pt x="604151" y="108699"/>
                </a:lnTo>
                <a:lnTo>
                  <a:pt x="599833" y="109791"/>
                </a:lnTo>
                <a:lnTo>
                  <a:pt x="629004" y="109791"/>
                </a:lnTo>
                <a:lnTo>
                  <a:pt x="635012" y="97866"/>
                </a:lnTo>
                <a:lnTo>
                  <a:pt x="648695" y="67132"/>
                </a:lnTo>
                <a:lnTo>
                  <a:pt x="625868" y="67132"/>
                </a:lnTo>
                <a:lnTo>
                  <a:pt x="596023" y="876"/>
                </a:lnTo>
                <a:close/>
              </a:path>
              <a:path w="957580" h="157479">
                <a:moveTo>
                  <a:pt x="678192" y="876"/>
                </a:moveTo>
                <a:lnTo>
                  <a:pt x="651268" y="876"/>
                </a:lnTo>
                <a:lnTo>
                  <a:pt x="625868" y="67132"/>
                </a:lnTo>
                <a:lnTo>
                  <a:pt x="648695" y="67132"/>
                </a:lnTo>
                <a:lnTo>
                  <a:pt x="678192" y="876"/>
                </a:lnTo>
                <a:close/>
              </a:path>
              <a:path w="957580" h="157479">
                <a:moveTo>
                  <a:pt x="732802" y="876"/>
                </a:moveTo>
                <a:lnTo>
                  <a:pt x="691400" y="876"/>
                </a:lnTo>
                <a:lnTo>
                  <a:pt x="691400" y="128511"/>
                </a:lnTo>
                <a:lnTo>
                  <a:pt x="717181" y="128511"/>
                </a:lnTo>
                <a:lnTo>
                  <a:pt x="717181" y="80365"/>
                </a:lnTo>
                <a:lnTo>
                  <a:pt x="735799" y="80361"/>
                </a:lnTo>
                <a:lnTo>
                  <a:pt x="774077" y="72478"/>
                </a:lnTo>
                <a:lnTo>
                  <a:pt x="778522" y="69430"/>
                </a:lnTo>
                <a:lnTo>
                  <a:pt x="782078" y="65239"/>
                </a:lnTo>
                <a:lnTo>
                  <a:pt x="784999" y="59905"/>
                </a:lnTo>
                <a:lnTo>
                  <a:pt x="785636" y="58686"/>
                </a:lnTo>
                <a:lnTo>
                  <a:pt x="717181" y="58686"/>
                </a:lnTo>
                <a:lnTo>
                  <a:pt x="717181" y="22466"/>
                </a:lnTo>
                <a:lnTo>
                  <a:pt x="785470" y="22466"/>
                </a:lnTo>
                <a:lnTo>
                  <a:pt x="781824" y="15278"/>
                </a:lnTo>
                <a:lnTo>
                  <a:pt x="776871" y="8864"/>
                </a:lnTo>
                <a:lnTo>
                  <a:pt x="770775" y="4698"/>
                </a:lnTo>
                <a:lnTo>
                  <a:pt x="760495" y="2183"/>
                </a:lnTo>
                <a:lnTo>
                  <a:pt x="749447" y="1203"/>
                </a:lnTo>
                <a:lnTo>
                  <a:pt x="732802" y="876"/>
                </a:lnTo>
                <a:close/>
              </a:path>
              <a:path w="957580" h="157479">
                <a:moveTo>
                  <a:pt x="785470" y="22466"/>
                </a:moveTo>
                <a:lnTo>
                  <a:pt x="739025" y="22466"/>
                </a:lnTo>
                <a:lnTo>
                  <a:pt x="745121" y="22758"/>
                </a:lnTo>
                <a:lnTo>
                  <a:pt x="752360" y="24091"/>
                </a:lnTo>
                <a:lnTo>
                  <a:pt x="755916" y="25971"/>
                </a:lnTo>
                <a:lnTo>
                  <a:pt x="761250" y="32016"/>
                </a:lnTo>
                <a:lnTo>
                  <a:pt x="762647" y="35839"/>
                </a:lnTo>
                <a:lnTo>
                  <a:pt x="762647" y="44259"/>
                </a:lnTo>
                <a:lnTo>
                  <a:pt x="761758" y="47561"/>
                </a:lnTo>
                <a:lnTo>
                  <a:pt x="759726" y="50406"/>
                </a:lnTo>
                <a:lnTo>
                  <a:pt x="757821" y="53251"/>
                </a:lnTo>
                <a:lnTo>
                  <a:pt x="755154" y="55346"/>
                </a:lnTo>
                <a:lnTo>
                  <a:pt x="748296" y="58013"/>
                </a:lnTo>
                <a:lnTo>
                  <a:pt x="741438" y="58686"/>
                </a:lnTo>
                <a:lnTo>
                  <a:pt x="785636" y="58686"/>
                </a:lnTo>
                <a:lnTo>
                  <a:pt x="787793" y="54559"/>
                </a:lnTo>
                <a:lnTo>
                  <a:pt x="789190" y="47967"/>
                </a:lnTo>
                <a:lnTo>
                  <a:pt x="789187" y="39520"/>
                </a:lnTo>
                <a:lnTo>
                  <a:pt x="787290" y="26054"/>
                </a:lnTo>
                <a:lnTo>
                  <a:pt x="785470" y="22466"/>
                </a:lnTo>
                <a:close/>
              </a:path>
              <a:path w="957580" h="157479">
                <a:moveTo>
                  <a:pt x="874280" y="876"/>
                </a:moveTo>
                <a:lnTo>
                  <a:pt x="847102" y="876"/>
                </a:lnTo>
                <a:lnTo>
                  <a:pt x="797318" y="128511"/>
                </a:lnTo>
                <a:lnTo>
                  <a:pt x="824750" y="128511"/>
                </a:lnTo>
                <a:lnTo>
                  <a:pt x="835291" y="99517"/>
                </a:lnTo>
                <a:lnTo>
                  <a:pt x="913835" y="99517"/>
                </a:lnTo>
                <a:lnTo>
                  <a:pt x="905213" y="78016"/>
                </a:lnTo>
                <a:lnTo>
                  <a:pt x="843165" y="78016"/>
                </a:lnTo>
                <a:lnTo>
                  <a:pt x="860437" y="30645"/>
                </a:lnTo>
                <a:lnTo>
                  <a:pt x="886217" y="30645"/>
                </a:lnTo>
                <a:lnTo>
                  <a:pt x="874280" y="876"/>
                </a:lnTo>
                <a:close/>
              </a:path>
              <a:path w="957580" h="157479">
                <a:moveTo>
                  <a:pt x="913835" y="99517"/>
                </a:moveTo>
                <a:lnTo>
                  <a:pt x="886218" y="99517"/>
                </a:lnTo>
                <a:lnTo>
                  <a:pt x="897394" y="128511"/>
                </a:lnTo>
                <a:lnTo>
                  <a:pt x="925461" y="128511"/>
                </a:lnTo>
                <a:lnTo>
                  <a:pt x="913835" y="99517"/>
                </a:lnTo>
                <a:close/>
              </a:path>
              <a:path w="957580" h="157479">
                <a:moveTo>
                  <a:pt x="886217" y="30645"/>
                </a:moveTo>
                <a:lnTo>
                  <a:pt x="860437" y="30645"/>
                </a:lnTo>
                <a:lnTo>
                  <a:pt x="877963" y="78016"/>
                </a:lnTo>
                <a:lnTo>
                  <a:pt x="905213" y="78016"/>
                </a:lnTo>
                <a:lnTo>
                  <a:pt x="886217" y="30645"/>
                </a:lnTo>
                <a:close/>
              </a:path>
              <a:path w="957580" h="157479">
                <a:moveTo>
                  <a:pt x="957465" y="104038"/>
                </a:moveTo>
                <a:lnTo>
                  <a:pt x="932954" y="104038"/>
                </a:lnTo>
                <a:lnTo>
                  <a:pt x="932954" y="128511"/>
                </a:lnTo>
                <a:lnTo>
                  <a:pt x="944892" y="128511"/>
                </a:lnTo>
                <a:lnTo>
                  <a:pt x="944765" y="133438"/>
                </a:lnTo>
                <a:lnTo>
                  <a:pt x="943622" y="137325"/>
                </a:lnTo>
                <a:lnTo>
                  <a:pt x="941463" y="140169"/>
                </a:lnTo>
                <a:lnTo>
                  <a:pt x="939431" y="143014"/>
                </a:lnTo>
                <a:lnTo>
                  <a:pt x="935875" y="145249"/>
                </a:lnTo>
                <a:lnTo>
                  <a:pt x="931049" y="146875"/>
                </a:lnTo>
                <a:lnTo>
                  <a:pt x="935748" y="156984"/>
                </a:lnTo>
                <a:lnTo>
                  <a:pt x="957465" y="128625"/>
                </a:lnTo>
                <a:lnTo>
                  <a:pt x="957465" y="104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289" y="4467433"/>
            <a:ext cx="1243330" cy="132080"/>
          </a:xfrm>
          <a:custGeom>
            <a:avLst/>
            <a:gdLst/>
            <a:ahLst/>
            <a:cxnLst/>
            <a:rect l="l" t="t" r="r" b="b"/>
            <a:pathLst>
              <a:path w="1243330" h="132079">
                <a:moveTo>
                  <a:pt x="94640" y="2141"/>
                </a:moveTo>
                <a:lnTo>
                  <a:pt x="0" y="2141"/>
                </a:lnTo>
                <a:lnTo>
                  <a:pt x="0" y="129776"/>
                </a:lnTo>
                <a:lnTo>
                  <a:pt x="97078" y="129776"/>
                </a:lnTo>
                <a:lnTo>
                  <a:pt x="97078" y="108262"/>
                </a:lnTo>
                <a:lnTo>
                  <a:pt x="25781" y="108262"/>
                </a:lnTo>
                <a:lnTo>
                  <a:pt x="25781" y="73527"/>
                </a:lnTo>
                <a:lnTo>
                  <a:pt x="89852" y="73527"/>
                </a:lnTo>
                <a:lnTo>
                  <a:pt x="89852" y="52026"/>
                </a:lnTo>
                <a:lnTo>
                  <a:pt x="25781" y="52026"/>
                </a:lnTo>
                <a:lnTo>
                  <a:pt x="25781" y="23731"/>
                </a:lnTo>
                <a:lnTo>
                  <a:pt x="94640" y="23731"/>
                </a:lnTo>
                <a:lnTo>
                  <a:pt x="94640" y="2141"/>
                </a:lnTo>
                <a:close/>
              </a:path>
              <a:path w="1243330" h="132079">
                <a:moveTo>
                  <a:pt x="145084" y="2141"/>
                </a:moveTo>
                <a:lnTo>
                  <a:pt x="119316" y="2141"/>
                </a:lnTo>
                <a:lnTo>
                  <a:pt x="119316" y="129776"/>
                </a:lnTo>
                <a:lnTo>
                  <a:pt x="145084" y="129776"/>
                </a:lnTo>
                <a:lnTo>
                  <a:pt x="145084" y="73883"/>
                </a:lnTo>
                <a:lnTo>
                  <a:pt x="183437" y="73883"/>
                </a:lnTo>
                <a:lnTo>
                  <a:pt x="179692" y="68943"/>
                </a:lnTo>
                <a:lnTo>
                  <a:pt x="174942" y="65666"/>
                </a:lnTo>
                <a:lnTo>
                  <a:pt x="169202" y="64041"/>
                </a:lnTo>
                <a:lnTo>
                  <a:pt x="173837" y="61424"/>
                </a:lnTo>
                <a:lnTo>
                  <a:pt x="177076" y="58643"/>
                </a:lnTo>
                <a:lnTo>
                  <a:pt x="178426" y="56459"/>
                </a:lnTo>
                <a:lnTo>
                  <a:pt x="145084" y="56459"/>
                </a:lnTo>
                <a:lnTo>
                  <a:pt x="145084" y="2141"/>
                </a:lnTo>
                <a:close/>
              </a:path>
              <a:path w="1243330" h="132079">
                <a:moveTo>
                  <a:pt x="183437" y="73883"/>
                </a:moveTo>
                <a:lnTo>
                  <a:pt x="145084" y="73883"/>
                </a:lnTo>
                <a:lnTo>
                  <a:pt x="149440" y="73934"/>
                </a:lnTo>
                <a:lnTo>
                  <a:pt x="152666" y="74747"/>
                </a:lnTo>
                <a:lnTo>
                  <a:pt x="156908" y="77884"/>
                </a:lnTo>
                <a:lnTo>
                  <a:pt x="159626" y="81795"/>
                </a:lnTo>
                <a:lnTo>
                  <a:pt x="164782" y="91612"/>
                </a:lnTo>
                <a:lnTo>
                  <a:pt x="165862" y="93606"/>
                </a:lnTo>
                <a:lnTo>
                  <a:pt x="166154" y="94076"/>
                </a:lnTo>
                <a:lnTo>
                  <a:pt x="167398" y="96311"/>
                </a:lnTo>
                <a:lnTo>
                  <a:pt x="182867" y="129776"/>
                </a:lnTo>
                <a:lnTo>
                  <a:pt x="213169" y="129776"/>
                </a:lnTo>
                <a:lnTo>
                  <a:pt x="191287" y="85770"/>
                </a:lnTo>
                <a:lnTo>
                  <a:pt x="187172" y="78811"/>
                </a:lnTo>
                <a:lnTo>
                  <a:pt x="183437" y="73883"/>
                </a:lnTo>
                <a:close/>
              </a:path>
              <a:path w="1243330" h="132079">
                <a:moveTo>
                  <a:pt x="211861" y="1264"/>
                </a:moveTo>
                <a:lnTo>
                  <a:pt x="172861" y="17592"/>
                </a:lnTo>
                <a:lnTo>
                  <a:pt x="161912" y="43022"/>
                </a:lnTo>
                <a:lnTo>
                  <a:pt x="158775" y="49639"/>
                </a:lnTo>
                <a:lnTo>
                  <a:pt x="154724" y="54401"/>
                </a:lnTo>
                <a:lnTo>
                  <a:pt x="150825" y="55887"/>
                </a:lnTo>
                <a:lnTo>
                  <a:pt x="145084" y="56459"/>
                </a:lnTo>
                <a:lnTo>
                  <a:pt x="178426" y="56459"/>
                </a:lnTo>
                <a:lnTo>
                  <a:pt x="180733" y="52725"/>
                </a:lnTo>
                <a:lnTo>
                  <a:pt x="182435" y="49029"/>
                </a:lnTo>
                <a:lnTo>
                  <a:pt x="186956" y="36329"/>
                </a:lnTo>
                <a:lnTo>
                  <a:pt x="189191" y="30843"/>
                </a:lnTo>
                <a:lnTo>
                  <a:pt x="192214" y="25496"/>
                </a:lnTo>
                <a:lnTo>
                  <a:pt x="194183" y="23515"/>
                </a:lnTo>
                <a:lnTo>
                  <a:pt x="199059" y="20899"/>
                </a:lnTo>
                <a:lnTo>
                  <a:pt x="202920" y="20251"/>
                </a:lnTo>
                <a:lnTo>
                  <a:pt x="211861" y="20251"/>
                </a:lnTo>
                <a:lnTo>
                  <a:pt x="211861" y="1264"/>
                </a:lnTo>
                <a:close/>
              </a:path>
              <a:path w="1243330" h="132079">
                <a:moveTo>
                  <a:pt x="211861" y="20251"/>
                </a:moveTo>
                <a:lnTo>
                  <a:pt x="202920" y="20251"/>
                </a:lnTo>
                <a:lnTo>
                  <a:pt x="211861" y="20327"/>
                </a:lnTo>
                <a:close/>
              </a:path>
              <a:path w="1243330" h="132079">
                <a:moveTo>
                  <a:pt x="280743" y="0"/>
                </a:moveTo>
                <a:lnTo>
                  <a:pt x="238190" y="17978"/>
                </a:lnTo>
                <a:lnTo>
                  <a:pt x="221964" y="64947"/>
                </a:lnTo>
                <a:lnTo>
                  <a:pt x="221949" y="69460"/>
                </a:lnTo>
                <a:lnTo>
                  <a:pt x="222095" y="73694"/>
                </a:lnTo>
                <a:lnTo>
                  <a:pt x="244372" y="119675"/>
                </a:lnTo>
                <a:lnTo>
                  <a:pt x="296271" y="131013"/>
                </a:lnTo>
                <a:lnTo>
                  <a:pt x="308727" y="127698"/>
                </a:lnTo>
                <a:lnTo>
                  <a:pt x="319877" y="121884"/>
                </a:lnTo>
                <a:lnTo>
                  <a:pt x="329820" y="113466"/>
                </a:lnTo>
                <a:lnTo>
                  <a:pt x="333101" y="108977"/>
                </a:lnTo>
                <a:lnTo>
                  <a:pt x="275814" y="108977"/>
                </a:lnTo>
                <a:lnTo>
                  <a:pt x="265282" y="103731"/>
                </a:lnTo>
                <a:lnTo>
                  <a:pt x="253883" y="92192"/>
                </a:lnTo>
                <a:lnTo>
                  <a:pt x="249780" y="80464"/>
                </a:lnTo>
                <a:lnTo>
                  <a:pt x="248492" y="66733"/>
                </a:lnTo>
                <a:lnTo>
                  <a:pt x="248507" y="61744"/>
                </a:lnTo>
                <a:lnTo>
                  <a:pt x="265137" y="27191"/>
                </a:lnTo>
                <a:lnTo>
                  <a:pt x="293042" y="23209"/>
                </a:lnTo>
                <a:lnTo>
                  <a:pt x="333157" y="23209"/>
                </a:lnTo>
                <a:lnTo>
                  <a:pt x="328534" y="17259"/>
                </a:lnTo>
                <a:lnTo>
                  <a:pt x="319339" y="9694"/>
                </a:lnTo>
                <a:lnTo>
                  <a:pt x="308483" y="4291"/>
                </a:lnTo>
                <a:lnTo>
                  <a:pt x="295705" y="1057"/>
                </a:lnTo>
                <a:lnTo>
                  <a:pt x="280743" y="0"/>
                </a:lnTo>
                <a:close/>
              </a:path>
              <a:path w="1243330" h="132079">
                <a:moveTo>
                  <a:pt x="333157" y="23209"/>
                </a:moveTo>
                <a:lnTo>
                  <a:pt x="293042" y="23209"/>
                </a:lnTo>
                <a:lnTo>
                  <a:pt x="303379" y="28907"/>
                </a:lnTo>
                <a:lnTo>
                  <a:pt x="314703" y="41277"/>
                </a:lnTo>
                <a:lnTo>
                  <a:pt x="317918" y="53239"/>
                </a:lnTo>
                <a:lnTo>
                  <a:pt x="318937" y="69460"/>
                </a:lnTo>
                <a:lnTo>
                  <a:pt x="317108" y="81614"/>
                </a:lnTo>
                <a:lnTo>
                  <a:pt x="312112" y="92894"/>
                </a:lnTo>
                <a:lnTo>
                  <a:pt x="302915" y="104199"/>
                </a:lnTo>
                <a:lnTo>
                  <a:pt x="292059" y="108248"/>
                </a:lnTo>
                <a:lnTo>
                  <a:pt x="275814" y="108977"/>
                </a:lnTo>
                <a:lnTo>
                  <a:pt x="333101" y="108977"/>
                </a:lnTo>
                <a:lnTo>
                  <a:pt x="336750" y="103983"/>
                </a:lnTo>
                <a:lnTo>
                  <a:pt x="341702" y="92804"/>
                </a:lnTo>
                <a:lnTo>
                  <a:pt x="344674" y="79826"/>
                </a:lnTo>
                <a:lnTo>
                  <a:pt x="345662" y="64947"/>
                </a:lnTo>
                <a:lnTo>
                  <a:pt x="344481" y="50606"/>
                </a:lnTo>
                <a:lnTo>
                  <a:pt x="341244" y="37890"/>
                </a:lnTo>
                <a:lnTo>
                  <a:pt x="335933" y="26780"/>
                </a:lnTo>
                <a:lnTo>
                  <a:pt x="333157" y="23209"/>
                </a:lnTo>
                <a:close/>
              </a:path>
              <a:path w="1243330" h="132079">
                <a:moveTo>
                  <a:pt x="410160" y="744"/>
                </a:moveTo>
                <a:lnTo>
                  <a:pt x="376591" y="18807"/>
                </a:lnTo>
                <a:lnTo>
                  <a:pt x="362361" y="62604"/>
                </a:lnTo>
                <a:lnTo>
                  <a:pt x="362207" y="80980"/>
                </a:lnTo>
                <a:lnTo>
                  <a:pt x="365267" y="93813"/>
                </a:lnTo>
                <a:lnTo>
                  <a:pt x="397045" y="127594"/>
                </a:lnTo>
                <a:lnTo>
                  <a:pt x="425389" y="131698"/>
                </a:lnTo>
                <a:lnTo>
                  <a:pt x="436435" y="129471"/>
                </a:lnTo>
                <a:lnTo>
                  <a:pt x="447869" y="124121"/>
                </a:lnTo>
                <a:lnTo>
                  <a:pt x="460714" y="114660"/>
                </a:lnTo>
                <a:lnTo>
                  <a:pt x="463730" y="109926"/>
                </a:lnTo>
                <a:lnTo>
                  <a:pt x="425983" y="109926"/>
                </a:lnTo>
                <a:lnTo>
                  <a:pt x="415561" y="109739"/>
                </a:lnTo>
                <a:lnTo>
                  <a:pt x="388670" y="73256"/>
                </a:lnTo>
                <a:lnTo>
                  <a:pt x="388375" y="54307"/>
                </a:lnTo>
                <a:lnTo>
                  <a:pt x="391282" y="41498"/>
                </a:lnTo>
                <a:lnTo>
                  <a:pt x="396633" y="32176"/>
                </a:lnTo>
                <a:lnTo>
                  <a:pt x="402526" y="25382"/>
                </a:lnTo>
                <a:lnTo>
                  <a:pt x="410197" y="21991"/>
                </a:lnTo>
                <a:lnTo>
                  <a:pt x="465385" y="21991"/>
                </a:lnTo>
                <a:lnTo>
                  <a:pt x="458901" y="13691"/>
                </a:lnTo>
                <a:lnTo>
                  <a:pt x="450877" y="7699"/>
                </a:lnTo>
                <a:lnTo>
                  <a:pt x="440745" y="3493"/>
                </a:lnTo>
                <a:lnTo>
                  <a:pt x="427506" y="1149"/>
                </a:lnTo>
                <a:lnTo>
                  <a:pt x="410160" y="744"/>
                </a:lnTo>
                <a:close/>
              </a:path>
              <a:path w="1243330" h="132079">
                <a:moveTo>
                  <a:pt x="447433" y="82849"/>
                </a:moveTo>
                <a:lnTo>
                  <a:pt x="445287" y="92184"/>
                </a:lnTo>
                <a:lnTo>
                  <a:pt x="441744" y="99042"/>
                </a:lnTo>
                <a:lnTo>
                  <a:pt x="431876" y="107741"/>
                </a:lnTo>
                <a:lnTo>
                  <a:pt x="425983" y="109926"/>
                </a:lnTo>
                <a:lnTo>
                  <a:pt x="463730" y="109926"/>
                </a:lnTo>
                <a:lnTo>
                  <a:pt x="467487" y="104028"/>
                </a:lnTo>
                <a:lnTo>
                  <a:pt x="472414" y="90774"/>
                </a:lnTo>
                <a:lnTo>
                  <a:pt x="447433" y="82849"/>
                </a:lnTo>
                <a:close/>
              </a:path>
              <a:path w="1243330" h="132079">
                <a:moveTo>
                  <a:pt x="465385" y="21991"/>
                </a:moveTo>
                <a:lnTo>
                  <a:pt x="426504" y="21991"/>
                </a:lnTo>
                <a:lnTo>
                  <a:pt x="432320" y="23909"/>
                </a:lnTo>
                <a:lnTo>
                  <a:pt x="441896" y="31567"/>
                </a:lnTo>
                <a:lnTo>
                  <a:pt x="445046" y="36786"/>
                </a:lnTo>
                <a:lnTo>
                  <a:pt x="446557" y="43403"/>
                </a:lnTo>
                <a:lnTo>
                  <a:pt x="471526" y="35476"/>
                </a:lnTo>
                <a:lnTo>
                  <a:pt x="466212" y="23050"/>
                </a:lnTo>
                <a:lnTo>
                  <a:pt x="465385" y="21991"/>
                </a:lnTo>
                <a:close/>
              </a:path>
              <a:path w="1243330" h="132079">
                <a:moveTo>
                  <a:pt x="518236" y="2141"/>
                </a:moveTo>
                <a:lnTo>
                  <a:pt x="494131" y="2141"/>
                </a:lnTo>
                <a:lnTo>
                  <a:pt x="494131" y="129776"/>
                </a:lnTo>
                <a:lnTo>
                  <a:pt x="519887" y="129776"/>
                </a:lnTo>
                <a:lnTo>
                  <a:pt x="546350" y="87116"/>
                </a:lnTo>
                <a:lnTo>
                  <a:pt x="518236" y="87116"/>
                </a:lnTo>
                <a:lnTo>
                  <a:pt x="518236" y="2141"/>
                </a:lnTo>
                <a:close/>
              </a:path>
              <a:path w="1243330" h="132079">
                <a:moveTo>
                  <a:pt x="595706" y="46451"/>
                </a:moveTo>
                <a:lnTo>
                  <a:pt x="571576" y="46451"/>
                </a:lnTo>
                <a:lnTo>
                  <a:pt x="571576" y="129776"/>
                </a:lnTo>
                <a:lnTo>
                  <a:pt x="595706" y="129776"/>
                </a:lnTo>
                <a:lnTo>
                  <a:pt x="595706" y="46451"/>
                </a:lnTo>
                <a:close/>
              </a:path>
              <a:path w="1243330" h="132079">
                <a:moveTo>
                  <a:pt x="595706" y="2141"/>
                </a:moveTo>
                <a:lnTo>
                  <a:pt x="569925" y="2141"/>
                </a:lnTo>
                <a:lnTo>
                  <a:pt x="518236" y="87116"/>
                </a:lnTo>
                <a:lnTo>
                  <a:pt x="546350" y="87116"/>
                </a:lnTo>
                <a:lnTo>
                  <a:pt x="571576" y="46451"/>
                </a:lnTo>
                <a:lnTo>
                  <a:pt x="595706" y="46451"/>
                </a:lnTo>
                <a:lnTo>
                  <a:pt x="595706" y="2141"/>
                </a:lnTo>
                <a:close/>
              </a:path>
              <a:path w="1243330" h="132079">
                <a:moveTo>
                  <a:pt x="666167" y="745"/>
                </a:moveTo>
                <a:lnTo>
                  <a:pt x="632594" y="18789"/>
                </a:lnTo>
                <a:lnTo>
                  <a:pt x="618415" y="62588"/>
                </a:lnTo>
                <a:lnTo>
                  <a:pt x="618263" y="80966"/>
                </a:lnTo>
                <a:lnTo>
                  <a:pt x="621321" y="93803"/>
                </a:lnTo>
                <a:lnTo>
                  <a:pt x="653077" y="127590"/>
                </a:lnTo>
                <a:lnTo>
                  <a:pt x="681433" y="131701"/>
                </a:lnTo>
                <a:lnTo>
                  <a:pt x="692491" y="129478"/>
                </a:lnTo>
                <a:lnTo>
                  <a:pt x="703922" y="124133"/>
                </a:lnTo>
                <a:lnTo>
                  <a:pt x="716738" y="114687"/>
                </a:lnTo>
                <a:lnTo>
                  <a:pt x="719764" y="109926"/>
                </a:lnTo>
                <a:lnTo>
                  <a:pt x="682066" y="109926"/>
                </a:lnTo>
                <a:lnTo>
                  <a:pt x="671608" y="109736"/>
                </a:lnTo>
                <a:lnTo>
                  <a:pt x="644716" y="73273"/>
                </a:lnTo>
                <a:lnTo>
                  <a:pt x="644413" y="54323"/>
                </a:lnTo>
                <a:lnTo>
                  <a:pt x="647295" y="41505"/>
                </a:lnTo>
                <a:lnTo>
                  <a:pt x="652602" y="32176"/>
                </a:lnTo>
                <a:lnTo>
                  <a:pt x="658571" y="25382"/>
                </a:lnTo>
                <a:lnTo>
                  <a:pt x="666191" y="21991"/>
                </a:lnTo>
                <a:lnTo>
                  <a:pt x="721416" y="21991"/>
                </a:lnTo>
                <a:lnTo>
                  <a:pt x="714936" y="13659"/>
                </a:lnTo>
                <a:lnTo>
                  <a:pt x="706898" y="7681"/>
                </a:lnTo>
                <a:lnTo>
                  <a:pt x="696757" y="3485"/>
                </a:lnTo>
                <a:lnTo>
                  <a:pt x="683513" y="1148"/>
                </a:lnTo>
                <a:lnTo>
                  <a:pt x="666167" y="745"/>
                </a:lnTo>
                <a:close/>
              </a:path>
              <a:path w="1243330" h="132079">
                <a:moveTo>
                  <a:pt x="703402" y="82849"/>
                </a:moveTo>
                <a:lnTo>
                  <a:pt x="701370" y="92184"/>
                </a:lnTo>
                <a:lnTo>
                  <a:pt x="697814" y="99042"/>
                </a:lnTo>
                <a:lnTo>
                  <a:pt x="687908" y="107741"/>
                </a:lnTo>
                <a:lnTo>
                  <a:pt x="682066" y="109926"/>
                </a:lnTo>
                <a:lnTo>
                  <a:pt x="719764" y="109926"/>
                </a:lnTo>
                <a:lnTo>
                  <a:pt x="723506" y="104036"/>
                </a:lnTo>
                <a:lnTo>
                  <a:pt x="728421" y="90774"/>
                </a:lnTo>
                <a:lnTo>
                  <a:pt x="703402" y="82849"/>
                </a:lnTo>
                <a:close/>
              </a:path>
              <a:path w="1243330" h="132079">
                <a:moveTo>
                  <a:pt x="721416" y="21991"/>
                </a:moveTo>
                <a:lnTo>
                  <a:pt x="682574" y="21991"/>
                </a:lnTo>
                <a:lnTo>
                  <a:pt x="688416" y="23909"/>
                </a:lnTo>
                <a:lnTo>
                  <a:pt x="693115" y="27731"/>
                </a:lnTo>
                <a:lnTo>
                  <a:pt x="697941" y="31567"/>
                </a:lnTo>
                <a:lnTo>
                  <a:pt x="701116" y="36786"/>
                </a:lnTo>
                <a:lnTo>
                  <a:pt x="702640" y="43403"/>
                </a:lnTo>
                <a:lnTo>
                  <a:pt x="727515" y="35480"/>
                </a:lnTo>
                <a:lnTo>
                  <a:pt x="722237" y="23047"/>
                </a:lnTo>
                <a:lnTo>
                  <a:pt x="721416" y="21991"/>
                </a:lnTo>
                <a:close/>
              </a:path>
              <a:path w="1243330" h="132079">
                <a:moveTo>
                  <a:pt x="804367" y="23731"/>
                </a:moveTo>
                <a:lnTo>
                  <a:pt x="778586" y="23731"/>
                </a:lnTo>
                <a:lnTo>
                  <a:pt x="778586" y="129776"/>
                </a:lnTo>
                <a:lnTo>
                  <a:pt x="804367" y="129776"/>
                </a:lnTo>
                <a:lnTo>
                  <a:pt x="804367" y="23731"/>
                </a:lnTo>
                <a:close/>
              </a:path>
              <a:path w="1243330" h="132079">
                <a:moveTo>
                  <a:pt x="842086" y="2141"/>
                </a:moveTo>
                <a:lnTo>
                  <a:pt x="740613" y="2141"/>
                </a:lnTo>
                <a:lnTo>
                  <a:pt x="740613" y="23731"/>
                </a:lnTo>
                <a:lnTo>
                  <a:pt x="842086" y="23731"/>
                </a:lnTo>
                <a:lnTo>
                  <a:pt x="842086" y="2141"/>
                </a:lnTo>
                <a:close/>
              </a:path>
              <a:path w="1243330" h="132079">
                <a:moveTo>
                  <a:pt x="952703" y="2141"/>
                </a:moveTo>
                <a:lnTo>
                  <a:pt x="857961" y="2141"/>
                </a:lnTo>
                <a:lnTo>
                  <a:pt x="857961" y="129776"/>
                </a:lnTo>
                <a:lnTo>
                  <a:pt x="955116" y="129776"/>
                </a:lnTo>
                <a:lnTo>
                  <a:pt x="955116" y="108262"/>
                </a:lnTo>
                <a:lnTo>
                  <a:pt x="883742" y="108262"/>
                </a:lnTo>
                <a:lnTo>
                  <a:pt x="883742" y="73527"/>
                </a:lnTo>
                <a:lnTo>
                  <a:pt x="947877" y="73527"/>
                </a:lnTo>
                <a:lnTo>
                  <a:pt x="947877" y="52026"/>
                </a:lnTo>
                <a:lnTo>
                  <a:pt x="883742" y="52026"/>
                </a:lnTo>
                <a:lnTo>
                  <a:pt x="883742" y="23731"/>
                </a:lnTo>
                <a:lnTo>
                  <a:pt x="952703" y="23731"/>
                </a:lnTo>
                <a:lnTo>
                  <a:pt x="952703" y="2141"/>
                </a:lnTo>
                <a:close/>
              </a:path>
              <a:path w="1243330" h="132079">
                <a:moveTo>
                  <a:pt x="1015060" y="2141"/>
                </a:moveTo>
                <a:lnTo>
                  <a:pt x="976579" y="2141"/>
                </a:lnTo>
                <a:lnTo>
                  <a:pt x="976579" y="129776"/>
                </a:lnTo>
                <a:lnTo>
                  <a:pt x="1000455" y="129776"/>
                </a:lnTo>
                <a:lnTo>
                  <a:pt x="1000455" y="29306"/>
                </a:lnTo>
                <a:lnTo>
                  <a:pt x="1022312" y="29306"/>
                </a:lnTo>
                <a:lnTo>
                  <a:pt x="1015060" y="2141"/>
                </a:lnTo>
                <a:close/>
              </a:path>
              <a:path w="1243330" h="132079">
                <a:moveTo>
                  <a:pt x="1022312" y="29306"/>
                </a:moveTo>
                <a:lnTo>
                  <a:pt x="1000455" y="29306"/>
                </a:lnTo>
                <a:lnTo>
                  <a:pt x="1025728" y="129776"/>
                </a:lnTo>
                <a:lnTo>
                  <a:pt x="1050493" y="129776"/>
                </a:lnTo>
                <a:lnTo>
                  <a:pt x="1060751" y="89199"/>
                </a:lnTo>
                <a:lnTo>
                  <a:pt x="1038301" y="89199"/>
                </a:lnTo>
                <a:lnTo>
                  <a:pt x="1022312" y="29306"/>
                </a:lnTo>
                <a:close/>
              </a:path>
              <a:path w="1243330" h="132079">
                <a:moveTo>
                  <a:pt x="1099769" y="29306"/>
                </a:moveTo>
                <a:lnTo>
                  <a:pt x="1075893" y="29306"/>
                </a:lnTo>
                <a:lnTo>
                  <a:pt x="1075893" y="129776"/>
                </a:lnTo>
                <a:lnTo>
                  <a:pt x="1099769" y="129776"/>
                </a:lnTo>
                <a:lnTo>
                  <a:pt x="1099769" y="29306"/>
                </a:lnTo>
                <a:close/>
              </a:path>
              <a:path w="1243330" h="132079">
                <a:moveTo>
                  <a:pt x="1099769" y="2141"/>
                </a:moveTo>
                <a:lnTo>
                  <a:pt x="1061161" y="2141"/>
                </a:lnTo>
                <a:lnTo>
                  <a:pt x="1038301" y="89199"/>
                </a:lnTo>
                <a:lnTo>
                  <a:pt x="1060751" y="89199"/>
                </a:lnTo>
                <a:lnTo>
                  <a:pt x="1075893" y="29306"/>
                </a:lnTo>
                <a:lnTo>
                  <a:pt x="1099769" y="29306"/>
                </a:lnTo>
                <a:lnTo>
                  <a:pt x="1099769" y="2141"/>
                </a:lnTo>
                <a:close/>
              </a:path>
              <a:path w="1243330" h="132079">
                <a:moveTo>
                  <a:pt x="1191717" y="2141"/>
                </a:moveTo>
                <a:lnTo>
                  <a:pt x="1164539" y="2141"/>
                </a:lnTo>
                <a:lnTo>
                  <a:pt x="1114755" y="129776"/>
                </a:lnTo>
                <a:lnTo>
                  <a:pt x="1142187" y="129776"/>
                </a:lnTo>
                <a:lnTo>
                  <a:pt x="1152728" y="100782"/>
                </a:lnTo>
                <a:lnTo>
                  <a:pt x="1231271" y="100782"/>
                </a:lnTo>
                <a:lnTo>
                  <a:pt x="1222649" y="79281"/>
                </a:lnTo>
                <a:lnTo>
                  <a:pt x="1160602" y="79281"/>
                </a:lnTo>
                <a:lnTo>
                  <a:pt x="1177874" y="31910"/>
                </a:lnTo>
                <a:lnTo>
                  <a:pt x="1203654" y="31910"/>
                </a:lnTo>
                <a:lnTo>
                  <a:pt x="1191717" y="2141"/>
                </a:lnTo>
                <a:close/>
              </a:path>
              <a:path w="1243330" h="132079">
                <a:moveTo>
                  <a:pt x="1231271" y="100782"/>
                </a:moveTo>
                <a:lnTo>
                  <a:pt x="1203655" y="100782"/>
                </a:lnTo>
                <a:lnTo>
                  <a:pt x="1214831" y="129776"/>
                </a:lnTo>
                <a:lnTo>
                  <a:pt x="1242898" y="129776"/>
                </a:lnTo>
                <a:lnTo>
                  <a:pt x="1231271" y="100782"/>
                </a:lnTo>
                <a:close/>
              </a:path>
              <a:path w="1243330" h="132079">
                <a:moveTo>
                  <a:pt x="1203654" y="31910"/>
                </a:moveTo>
                <a:lnTo>
                  <a:pt x="1177874" y="31910"/>
                </a:lnTo>
                <a:lnTo>
                  <a:pt x="1195400" y="79281"/>
                </a:lnTo>
                <a:lnTo>
                  <a:pt x="1222649" y="79281"/>
                </a:lnTo>
                <a:lnTo>
                  <a:pt x="1203654" y="3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14771" y="1718657"/>
            <a:ext cx="2855595" cy="291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95"/>
              </a:lnSpc>
            </a:pPr>
            <a:r>
              <a:rPr sz="1600" b="1" spc="-15" dirty="0">
                <a:solidFill>
                  <a:srgbClr val="3981B9"/>
                </a:solidFill>
                <a:latin typeface="Arial"/>
                <a:cs typeface="Arial"/>
              </a:rPr>
              <a:t>Ефек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ивне</a:t>
            </a:r>
            <a:r>
              <a:rPr sz="1600" b="1" spc="3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600" b="1" spc="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600" b="1" spc="-5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к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dirty="0">
                <a:solidFill>
                  <a:srgbClr val="3981B9"/>
                </a:solidFill>
                <a:latin typeface="Arial"/>
                <a:cs typeface="Arial"/>
              </a:rPr>
              <a:t>и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вне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ts val="3815"/>
              </a:lnSpc>
            </a:pPr>
            <a:r>
              <a:rPr sz="3200" b="1" dirty="0">
                <a:solidFill>
                  <a:srgbClr val="DF7A17"/>
                </a:solidFill>
                <a:latin typeface="Arial"/>
                <a:cs typeface="Arial"/>
              </a:rPr>
              <a:t>викор</a:t>
            </a:r>
            <a:r>
              <a:rPr sz="3200" b="1" spc="-15" dirty="0">
                <a:solidFill>
                  <a:srgbClr val="DF7A17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DF7A17"/>
                </a:solidFill>
                <a:latin typeface="Arial"/>
                <a:cs typeface="Arial"/>
              </a:rPr>
              <a:t>с</a:t>
            </a:r>
            <a:r>
              <a:rPr sz="3200" b="1" spc="-20" dirty="0">
                <a:solidFill>
                  <a:srgbClr val="DF7A17"/>
                </a:solidFill>
                <a:latin typeface="Arial"/>
                <a:cs typeface="Arial"/>
              </a:rPr>
              <a:t>т</a:t>
            </a:r>
            <a:r>
              <a:rPr sz="3200" b="1" dirty="0">
                <a:solidFill>
                  <a:srgbClr val="DF7A17"/>
                </a:solidFill>
                <a:latin typeface="Arial"/>
                <a:cs typeface="Arial"/>
              </a:rPr>
              <a:t>а</a:t>
            </a:r>
            <a:r>
              <a:rPr sz="3200" b="1" spc="-15" dirty="0">
                <a:solidFill>
                  <a:srgbClr val="DF7A17"/>
                </a:solidFill>
                <a:latin typeface="Arial"/>
                <a:cs typeface="Arial"/>
              </a:rPr>
              <a:t>н</a:t>
            </a:r>
            <a:r>
              <a:rPr sz="3200" b="1" dirty="0">
                <a:solidFill>
                  <a:srgbClr val="DF7A17"/>
                </a:solidFill>
                <a:latin typeface="Arial"/>
                <a:cs typeface="Arial"/>
              </a:rPr>
              <a:t>ня</a:t>
            </a:r>
            <a:endParaRPr sz="3200">
              <a:latin typeface="Arial"/>
              <a:cs typeface="Arial"/>
            </a:endParaRPr>
          </a:p>
          <a:p>
            <a:pPr marL="200025" marR="193040" algn="ctr">
              <a:lnSpc>
                <a:spcPct val="100000"/>
              </a:lnSpc>
              <a:spcBef>
                <a:spcPts val="55"/>
              </a:spcBef>
            </a:pPr>
            <a:r>
              <a:rPr sz="1600" b="1" spc="-15" dirty="0">
                <a:solidFill>
                  <a:srgbClr val="3981B9"/>
                </a:solidFill>
                <a:latin typeface="Arial"/>
                <a:cs typeface="Arial"/>
              </a:rPr>
              <a:t>циф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ових</a:t>
            </a:r>
            <a:r>
              <a:rPr sz="1600" b="1" spc="3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ехн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ол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ій</a:t>
            </a:r>
            <a:r>
              <a:rPr sz="1600" b="1" spc="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а п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с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600" b="1" spc="-5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біз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есо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600" b="1" spc="-5" dirty="0">
                <a:solidFill>
                  <a:srgbClr val="3981B9"/>
                </a:solidFill>
                <a:latin typeface="Arial"/>
                <a:cs typeface="Arial"/>
              </a:rPr>
              <a:t>,</a:t>
            </a:r>
            <a:r>
              <a:rPr sz="1600" b="1" spc="4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ер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ж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авою,</a:t>
            </a:r>
            <a:endParaRPr sz="1600">
              <a:latin typeface="Arial"/>
              <a:cs typeface="Arial"/>
            </a:endParaRPr>
          </a:p>
          <a:p>
            <a:pPr marL="546100" indent="179705">
              <a:lnSpc>
                <a:spcPct val="100000"/>
              </a:lnSpc>
            </a:pP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г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ом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яна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и,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1600" b="1" spc="-55" dirty="0">
                <a:solidFill>
                  <a:srgbClr val="3981B9"/>
                </a:solidFill>
                <a:latin typeface="Arial"/>
                <a:cs typeface="Arial"/>
              </a:rPr>
              <a:t>щ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600" b="1" spc="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пі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600" b="1" spc="-15" dirty="0">
                <a:solidFill>
                  <a:srgbClr val="3981B9"/>
                </a:solidFill>
                <a:latin typeface="Arial"/>
                <a:cs typeface="Arial"/>
              </a:rPr>
              <a:t>силює</a:t>
            </a:r>
            <a:r>
              <a:rPr sz="1600" b="1" spc="-30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ься від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п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ові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д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н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3981B9"/>
                </a:solidFill>
                <a:latin typeface="Arial"/>
                <a:cs typeface="Arial"/>
              </a:rPr>
              <a:t>ю</a:t>
            </a:r>
            <a:r>
              <a:rPr sz="1600" b="1" spc="35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981B9"/>
                </a:solidFill>
                <a:latin typeface="Arial"/>
                <a:cs typeface="Arial"/>
              </a:rPr>
              <a:t>циф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600" b="1" spc="-15" dirty="0">
                <a:solidFill>
                  <a:srgbClr val="3981B9"/>
                </a:solidFill>
                <a:latin typeface="Arial"/>
                <a:cs typeface="Arial"/>
              </a:rPr>
              <a:t>овою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 к</a:t>
            </a:r>
            <a:r>
              <a:rPr sz="1600" b="1" spc="-50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ьт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р</a:t>
            </a:r>
            <a:r>
              <a:rPr sz="1600" b="1" spc="-20" dirty="0">
                <a:solidFill>
                  <a:srgbClr val="3981B9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3981B9"/>
                </a:solidFill>
                <a:latin typeface="Arial"/>
                <a:cs typeface="Arial"/>
              </a:rPr>
              <a:t>ю</a:t>
            </a:r>
            <a:r>
              <a:rPr sz="1600" b="1" spc="6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а</a:t>
            </a:r>
            <a:r>
              <a:rPr sz="1600" b="1" spc="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екосис</a:t>
            </a:r>
            <a:r>
              <a:rPr sz="1600" b="1" spc="-30" dirty="0">
                <a:solidFill>
                  <a:srgbClr val="3981B9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е</a:t>
            </a:r>
            <a:r>
              <a:rPr sz="1600" b="1" spc="-25" dirty="0">
                <a:solidFill>
                  <a:srgbClr val="3981B9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3981B9"/>
                </a:solidFill>
                <a:latin typeface="Arial"/>
                <a:cs typeface="Arial"/>
              </a:rPr>
              <a:t>ою.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501" y="1451037"/>
            <a:ext cx="105473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981B9"/>
                </a:solidFill>
                <a:latin typeface="Arial"/>
                <a:cs typeface="Arial"/>
              </a:rPr>
              <a:t>Digital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981B9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3981B9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981B9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3981B9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981B9"/>
                </a:solidFill>
                <a:latin typeface="Arial"/>
                <a:cs typeface="Arial"/>
              </a:rPr>
              <a:t>omy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42085" y="815201"/>
            <a:ext cx="640270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400" b="1" spc="-15" dirty="0">
                <a:latin typeface="Century Gothic"/>
                <a:cs typeface="Century Gothic"/>
              </a:rPr>
              <a:t>3 </a:t>
            </a:r>
            <a:r>
              <a:rPr sz="2400" b="1" spc="25" dirty="0">
                <a:latin typeface="Century Gothic"/>
                <a:cs typeface="Century Gothic"/>
              </a:rPr>
              <a:t>ключові</a:t>
            </a:r>
            <a:r>
              <a:rPr sz="2400" b="1" spc="-35" dirty="0">
                <a:latin typeface="Century Gothic"/>
                <a:cs typeface="Century Gothic"/>
              </a:rPr>
              <a:t> </a:t>
            </a:r>
            <a:r>
              <a:rPr sz="2400" b="1" spc="-125" dirty="0">
                <a:latin typeface="Century Gothic"/>
                <a:cs typeface="Century Gothic"/>
              </a:rPr>
              <a:t>на</a:t>
            </a:r>
            <a:r>
              <a:rPr sz="2400" b="1" spc="-45" dirty="0">
                <a:latin typeface="Century Gothic"/>
                <a:cs typeface="Century Gothic"/>
              </a:rPr>
              <a:t>пря</a:t>
            </a:r>
            <a:r>
              <a:rPr sz="2400" b="1" spc="-55" dirty="0">
                <a:latin typeface="Century Gothic"/>
                <a:cs typeface="Century Gothic"/>
              </a:rPr>
              <a:t>м</a:t>
            </a:r>
            <a:r>
              <a:rPr sz="2400" b="1" spc="40" dirty="0">
                <a:latin typeface="Century Gothic"/>
                <a:cs typeface="Century Gothic"/>
              </a:rPr>
              <a:t>ки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2400" b="1" spc="-15" dirty="0">
                <a:latin typeface="Century Gothic"/>
                <a:cs typeface="Century Gothic"/>
              </a:rPr>
              <a:t>«Конц</a:t>
            </a:r>
            <a:r>
              <a:rPr sz="2400" b="1" spc="-135" dirty="0">
                <a:latin typeface="Century Gothic"/>
                <a:cs typeface="Century Gothic"/>
              </a:rPr>
              <a:t>еп</a:t>
            </a:r>
            <a:r>
              <a:rPr sz="2400" b="1" spc="-140" dirty="0">
                <a:latin typeface="Century Gothic"/>
                <a:cs typeface="Century Gothic"/>
              </a:rPr>
              <a:t>ц</a:t>
            </a:r>
            <a:r>
              <a:rPr sz="2400" b="1" spc="40" dirty="0">
                <a:latin typeface="Century Gothic"/>
                <a:cs typeface="Century Gothic"/>
              </a:rPr>
              <a:t>ії</a:t>
            </a:r>
            <a:r>
              <a:rPr sz="2400" b="1" spc="-30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розвитку</a:t>
            </a:r>
            <a:r>
              <a:rPr sz="2400" b="1" spc="-5" dirty="0">
                <a:latin typeface="Century Gothic"/>
                <a:cs typeface="Century Gothic"/>
              </a:rPr>
              <a:t> </a:t>
            </a:r>
            <a:r>
              <a:rPr sz="2400" b="1" spc="-155" dirty="0">
                <a:latin typeface="Century Gothic"/>
                <a:cs typeface="Century Gothic"/>
              </a:rPr>
              <a:t>ци</a:t>
            </a:r>
            <a:r>
              <a:rPr sz="2400" b="1" spc="-240" dirty="0">
                <a:latin typeface="Century Gothic"/>
                <a:cs typeface="Century Gothic"/>
              </a:rPr>
              <a:t>ф</a:t>
            </a:r>
            <a:r>
              <a:rPr sz="2400" b="1" spc="-35" dirty="0">
                <a:latin typeface="Century Gothic"/>
                <a:cs typeface="Century Gothic"/>
              </a:rPr>
              <a:t>ро</a:t>
            </a:r>
            <a:r>
              <a:rPr sz="2400" b="1" spc="-40" dirty="0">
                <a:latin typeface="Century Gothic"/>
                <a:cs typeface="Century Gothic"/>
              </a:rPr>
              <a:t>в</a:t>
            </a:r>
            <a:r>
              <a:rPr sz="2400" b="1" spc="-25" dirty="0">
                <a:latin typeface="Century Gothic"/>
                <a:cs typeface="Century Gothic"/>
              </a:rPr>
              <a:t>ої </a:t>
            </a:r>
            <a:r>
              <a:rPr sz="2400" b="1" spc="-45" dirty="0">
                <a:latin typeface="Century Gothic"/>
                <a:cs typeface="Century Gothic"/>
              </a:rPr>
              <a:t>екон</a:t>
            </a:r>
            <a:r>
              <a:rPr sz="2400" b="1" spc="-70" dirty="0">
                <a:latin typeface="Century Gothic"/>
                <a:cs typeface="Century Gothic"/>
              </a:rPr>
              <a:t>ом</a:t>
            </a:r>
            <a:r>
              <a:rPr sz="2400" b="1" spc="-20" dirty="0">
                <a:latin typeface="Century Gothic"/>
                <a:cs typeface="Century Gothic"/>
              </a:rPr>
              <a:t>і</a:t>
            </a:r>
            <a:r>
              <a:rPr sz="2400" b="1" spc="10" dirty="0">
                <a:latin typeface="Century Gothic"/>
                <a:cs typeface="Century Gothic"/>
              </a:rPr>
              <a:t>ки»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-152400" y="1673287"/>
            <a:ext cx="6398482" cy="3654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10"/>
              </a:lnSpc>
            </a:pP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Для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бізне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5" dirty="0"/>
              <a:t>с</a:t>
            </a:r>
            <a:r>
              <a:rPr spc="-50" dirty="0"/>
              <a:t>тв</a:t>
            </a:r>
            <a:r>
              <a:rPr spc="-20" dirty="0"/>
              <a:t>орю</a:t>
            </a:r>
            <a:r>
              <a:rPr spc="-55" dirty="0"/>
              <a:t>в</a:t>
            </a:r>
            <a:r>
              <a:rPr spc="-5" dirty="0"/>
              <a:t>а</a:t>
            </a:r>
            <a:r>
              <a:rPr spc="-40" dirty="0"/>
              <a:t>т</a:t>
            </a:r>
            <a:r>
              <a:rPr spc="-15" dirty="0"/>
              <a:t>и</a:t>
            </a:r>
            <a:r>
              <a:rPr spc="50" dirty="0"/>
              <a:t> </a:t>
            </a:r>
            <a:r>
              <a:rPr spc="-55" dirty="0"/>
              <a:t>м</a:t>
            </a:r>
            <a:r>
              <a:rPr spc="-75" dirty="0"/>
              <a:t>о</a:t>
            </a:r>
            <a:r>
              <a:rPr spc="-50" dirty="0"/>
              <a:t>т</a:t>
            </a:r>
            <a:r>
              <a:rPr spc="-25" dirty="0"/>
              <a:t>и</a:t>
            </a:r>
            <a:r>
              <a:rPr spc="-50" dirty="0"/>
              <a:t>в</a:t>
            </a:r>
            <a:r>
              <a:rPr spc="-10" dirty="0"/>
              <a:t>ації</a:t>
            </a:r>
            <a:r>
              <a:rPr spc="55" dirty="0"/>
              <a:t> </a:t>
            </a:r>
            <a:r>
              <a:rPr spc="-50" dirty="0"/>
              <a:t>т</a:t>
            </a:r>
            <a:r>
              <a:rPr spc="-15" dirty="0"/>
              <a:t>а</a:t>
            </a:r>
            <a:r>
              <a:rPr spc="35" dirty="0"/>
              <a:t> </a:t>
            </a:r>
            <a:r>
              <a:rPr spc="-15" dirty="0"/>
              <a:t>с</a:t>
            </a:r>
            <a:r>
              <a:rPr spc="-50" dirty="0"/>
              <a:t>т</a:t>
            </a:r>
            <a:r>
              <a:rPr spc="-25" dirty="0"/>
              <a:t>и</a:t>
            </a:r>
            <a:r>
              <a:rPr spc="-55" dirty="0"/>
              <a:t>м</a:t>
            </a:r>
            <a:r>
              <a:rPr spc="-65" dirty="0"/>
              <a:t>у</a:t>
            </a:r>
            <a:r>
              <a:rPr spc="-10" dirty="0"/>
              <a:t>л</a:t>
            </a:r>
            <a:r>
              <a:rPr spc="-15" dirty="0"/>
              <a:t>и</a:t>
            </a:r>
            <a:r>
              <a:rPr spc="50" dirty="0"/>
              <a:t> </a:t>
            </a:r>
            <a:r>
              <a:rPr spc="-15" dirty="0"/>
              <a:t>до</a:t>
            </a:r>
          </a:p>
          <a:p>
            <a:pPr marL="635" algn="ctr">
              <a:lnSpc>
                <a:spcPts val="2510"/>
              </a:lnSpc>
            </a:pPr>
            <a:r>
              <a:rPr spc="-15" dirty="0"/>
              <a:t>ц</a:t>
            </a:r>
            <a:r>
              <a:rPr spc="-35" dirty="0"/>
              <a:t>иф</a:t>
            </a:r>
            <a:r>
              <a:rPr spc="-15" dirty="0"/>
              <a:t>рові</a:t>
            </a:r>
            <a:r>
              <a:rPr spc="-40" dirty="0"/>
              <a:t>з</a:t>
            </a:r>
            <a:r>
              <a:rPr spc="-10" dirty="0"/>
              <a:t>ації</a:t>
            </a:r>
          </a:p>
          <a:p>
            <a:pPr marL="635" algn="ctr">
              <a:lnSpc>
                <a:spcPts val="2510"/>
              </a:lnSpc>
              <a:spcBef>
                <a:spcPts val="740"/>
              </a:spcBef>
            </a:pP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Для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громадян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60" dirty="0"/>
              <a:t>ф</a:t>
            </a:r>
            <a:r>
              <a:rPr spc="-15" dirty="0"/>
              <a:t>о</a:t>
            </a:r>
            <a:r>
              <a:rPr spc="-35" dirty="0"/>
              <a:t>р</a:t>
            </a:r>
            <a:r>
              <a:rPr spc="-50" dirty="0"/>
              <a:t>м</a:t>
            </a:r>
            <a:r>
              <a:rPr spc="-40" dirty="0"/>
              <a:t>у</a:t>
            </a:r>
            <a:r>
              <a:rPr spc="-50" dirty="0"/>
              <a:t>в</a:t>
            </a:r>
            <a:r>
              <a:rPr spc="-5" dirty="0"/>
              <a:t>а</a:t>
            </a:r>
            <a:r>
              <a:rPr spc="-35" dirty="0"/>
              <a:t>т</a:t>
            </a:r>
            <a:r>
              <a:rPr spc="-15" dirty="0"/>
              <a:t>и</a:t>
            </a:r>
            <a:r>
              <a:rPr spc="50" dirty="0"/>
              <a:t> </a:t>
            </a:r>
            <a:r>
              <a:rPr spc="-15" dirty="0"/>
              <a:t>п</a:t>
            </a:r>
            <a:r>
              <a:rPr spc="-10" dirty="0"/>
              <a:t>о</a:t>
            </a:r>
            <a:r>
              <a:rPr spc="-15" dirty="0"/>
              <a:t>пит</a:t>
            </a:r>
            <a:r>
              <a:rPr spc="-10" dirty="0"/>
              <a:t> </a:t>
            </a:r>
            <a:r>
              <a:rPr spc="-50" dirty="0"/>
              <a:t>т</a:t>
            </a:r>
            <a:r>
              <a:rPr spc="-15" dirty="0"/>
              <a:t>а</a:t>
            </a:r>
            <a:r>
              <a:rPr spc="35" dirty="0"/>
              <a:t> </a:t>
            </a:r>
            <a:r>
              <a:rPr spc="-15" dirty="0"/>
              <a:t>п</a:t>
            </a:r>
            <a:r>
              <a:rPr spc="-70" dirty="0"/>
              <a:t>о</a:t>
            </a:r>
            <a:r>
              <a:rPr spc="-50" dirty="0"/>
              <a:t>т</a:t>
            </a:r>
            <a:r>
              <a:rPr spc="-15" dirty="0"/>
              <a:t>р</a:t>
            </a:r>
            <a:r>
              <a:rPr spc="-35" dirty="0"/>
              <a:t>е</a:t>
            </a:r>
            <a:r>
              <a:rPr spc="-15" dirty="0"/>
              <a:t>би</a:t>
            </a:r>
            <a:r>
              <a:rPr spc="40" dirty="0"/>
              <a:t> </a:t>
            </a:r>
            <a:r>
              <a:rPr spc="-15" dirty="0"/>
              <a:t>у</a:t>
            </a:r>
          </a:p>
          <a:p>
            <a:pPr marL="1270" algn="ctr">
              <a:lnSpc>
                <a:spcPts val="2510"/>
              </a:lnSpc>
            </a:pPr>
            <a:r>
              <a:rPr spc="-25" dirty="0"/>
              <a:t>ци</a:t>
            </a:r>
            <a:r>
              <a:rPr spc="-40" dirty="0"/>
              <a:t>ф</a:t>
            </a:r>
            <a:r>
              <a:rPr spc="-15" dirty="0"/>
              <a:t>рові</a:t>
            </a:r>
            <a:r>
              <a:rPr spc="-50" dirty="0"/>
              <a:t>з</a:t>
            </a:r>
            <a:r>
              <a:rPr spc="-10" dirty="0"/>
              <a:t>ації</a:t>
            </a: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Для 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і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х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5" dirty="0"/>
              <a:t>с</a:t>
            </a:r>
            <a:r>
              <a:rPr spc="-45" dirty="0"/>
              <a:t>т</a:t>
            </a:r>
            <a:r>
              <a:rPr spc="-50" dirty="0"/>
              <a:t>в</a:t>
            </a:r>
            <a:r>
              <a:rPr spc="-20" dirty="0"/>
              <a:t>орю</a:t>
            </a:r>
            <a:r>
              <a:rPr spc="-45" dirty="0"/>
              <a:t>в</a:t>
            </a:r>
            <a:r>
              <a:rPr spc="-5" dirty="0"/>
              <a:t>а</a:t>
            </a:r>
            <a:r>
              <a:rPr spc="-35" dirty="0"/>
              <a:t>т</a:t>
            </a:r>
            <a:r>
              <a:rPr spc="-15" dirty="0"/>
              <a:t>и</a:t>
            </a:r>
            <a:r>
              <a:rPr spc="55" dirty="0"/>
              <a:t> </a:t>
            </a:r>
            <a:r>
              <a:rPr spc="-15" dirty="0"/>
              <a:t>ц</a:t>
            </a:r>
            <a:r>
              <a:rPr spc="-35" dirty="0"/>
              <a:t>иф</a:t>
            </a:r>
            <a:r>
              <a:rPr spc="-15" dirty="0"/>
              <a:t>рові</a:t>
            </a:r>
            <a:r>
              <a:rPr spc="45" dirty="0"/>
              <a:t> </a:t>
            </a:r>
            <a:r>
              <a:rPr spc="-10" dirty="0"/>
              <a:t>ін</a:t>
            </a:r>
            <a:r>
              <a:rPr spc="-35" dirty="0"/>
              <a:t>ф</a:t>
            </a:r>
            <a:r>
              <a:rPr spc="-15" dirty="0"/>
              <a:t>ра</a:t>
            </a:r>
            <a:r>
              <a:rPr spc="-10" dirty="0"/>
              <a:t>с</a:t>
            </a:r>
            <a:r>
              <a:rPr spc="-50" dirty="0"/>
              <a:t>т</a:t>
            </a:r>
            <a:r>
              <a:rPr spc="-25" dirty="0"/>
              <a:t>ру</a:t>
            </a:r>
            <a:r>
              <a:rPr dirty="0"/>
              <a:t>к</a:t>
            </a:r>
            <a:r>
              <a:rPr spc="20" dirty="0"/>
              <a:t>т</a:t>
            </a:r>
            <a:r>
              <a:rPr spc="-40" dirty="0"/>
              <a:t>у</a:t>
            </a:r>
            <a:r>
              <a:rPr spc="-15" dirty="0"/>
              <a:t>ри</a:t>
            </a:r>
          </a:p>
          <a:p>
            <a:pPr>
              <a:lnSpc>
                <a:spcPct val="100000"/>
              </a:lnSpc>
            </a:pPr>
            <a:endParaRPr spc="-15" dirty="0"/>
          </a:p>
        </p:txBody>
      </p:sp>
      <p:sp>
        <p:nvSpPr>
          <p:cNvPr id="6" name="object 6"/>
          <p:cNvSpPr/>
          <p:nvPr/>
        </p:nvSpPr>
        <p:spPr>
          <a:xfrm>
            <a:off x="6705600" y="1733550"/>
            <a:ext cx="1435735" cy="288290"/>
          </a:xfrm>
          <a:custGeom>
            <a:avLst/>
            <a:gdLst/>
            <a:ahLst/>
            <a:cxnLst/>
            <a:rect l="l" t="t" r="r" b="b"/>
            <a:pathLst>
              <a:path w="1435735" h="288289">
                <a:moveTo>
                  <a:pt x="1435607" y="144017"/>
                </a:moveTo>
                <a:lnTo>
                  <a:pt x="0" y="144017"/>
                </a:lnTo>
                <a:lnTo>
                  <a:pt x="717803" y="288035"/>
                </a:lnTo>
                <a:lnTo>
                  <a:pt x="1435607" y="144017"/>
                </a:lnTo>
                <a:close/>
              </a:path>
              <a:path w="1435735" h="288289">
                <a:moveTo>
                  <a:pt x="1076705" y="0"/>
                </a:moveTo>
                <a:lnTo>
                  <a:pt x="358901" y="0"/>
                </a:lnTo>
                <a:lnTo>
                  <a:pt x="358901" y="144017"/>
                </a:lnTo>
                <a:lnTo>
                  <a:pt x="1076705" y="144017"/>
                </a:lnTo>
                <a:lnTo>
                  <a:pt x="1076705" y="0"/>
                </a:lnTo>
                <a:close/>
              </a:path>
            </a:pathLst>
          </a:custGeom>
          <a:solidFill>
            <a:srgbClr val="398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1733550"/>
            <a:ext cx="1435735" cy="288290"/>
          </a:xfrm>
          <a:custGeom>
            <a:avLst/>
            <a:gdLst/>
            <a:ahLst/>
            <a:cxnLst/>
            <a:rect l="l" t="t" r="r" b="b"/>
            <a:pathLst>
              <a:path w="1435735" h="288289">
                <a:moveTo>
                  <a:pt x="1076705" y="0"/>
                </a:moveTo>
                <a:lnTo>
                  <a:pt x="1076705" y="144017"/>
                </a:lnTo>
                <a:lnTo>
                  <a:pt x="1435607" y="144017"/>
                </a:lnTo>
                <a:lnTo>
                  <a:pt x="717803" y="288035"/>
                </a:lnTo>
                <a:lnTo>
                  <a:pt x="0" y="144017"/>
                </a:lnTo>
                <a:lnTo>
                  <a:pt x="358901" y="144017"/>
                </a:lnTo>
                <a:lnTo>
                  <a:pt x="358901" y="0"/>
                </a:lnTo>
                <a:lnTo>
                  <a:pt x="1076705" y="0"/>
                </a:lnTo>
                <a:close/>
              </a:path>
            </a:pathLst>
          </a:custGeom>
          <a:ln w="25907">
            <a:solidFill>
              <a:srgbClr val="285D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2116445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47419" marR="855980" algn="ctr">
              <a:lnSpc>
                <a:spcPts val="2590"/>
              </a:lnSpc>
              <a:spcBef>
                <a:spcPts val="1775"/>
              </a:spcBef>
            </a:pPr>
            <a:r>
              <a:rPr lang="ru-RU" dirty="0" err="1">
                <a:latin typeface="Arial"/>
                <a:cs typeface="Arial"/>
              </a:rPr>
              <a:t>В</a:t>
            </a:r>
            <a:r>
              <a:rPr lang="ru-RU" spc="-10" dirty="0" err="1">
                <a:latin typeface="Arial"/>
                <a:cs typeface="Arial"/>
              </a:rPr>
              <a:t>і</a:t>
            </a:r>
            <a:r>
              <a:rPr lang="ru-RU" dirty="0" err="1">
                <a:latin typeface="Arial"/>
                <a:cs typeface="Arial"/>
              </a:rPr>
              <a:t>д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е</a:t>
            </a:r>
            <a:r>
              <a:rPr lang="ru-RU" spc="30" dirty="0" err="1">
                <a:latin typeface="Arial"/>
                <a:cs typeface="Arial"/>
              </a:rPr>
              <a:t>к</a:t>
            </a:r>
            <a:r>
              <a:rPr lang="ru-RU" dirty="0" err="1">
                <a:latin typeface="Arial"/>
                <a:cs typeface="Arial"/>
              </a:rPr>
              <a:t>ономіки</a:t>
            </a:r>
            <a:r>
              <a:rPr lang="ru-RU" spc="-5" dirty="0">
                <a:latin typeface="Arial"/>
                <a:cs typeface="Arial"/>
              </a:rPr>
              <a:t> </a:t>
            </a:r>
            <a:r>
              <a:rPr lang="ru-RU" i="1" dirty="0" err="1">
                <a:latin typeface="Arial"/>
                <a:cs typeface="Arial"/>
              </a:rPr>
              <a:t>сп</a:t>
            </a:r>
            <a:r>
              <a:rPr lang="ru-RU" i="1" spc="-55" dirty="0" err="1">
                <a:latin typeface="Arial"/>
                <a:cs typeface="Arial"/>
              </a:rPr>
              <a:t>о</a:t>
            </a:r>
            <a:r>
              <a:rPr lang="ru-RU" i="1" dirty="0" err="1">
                <a:latin typeface="Arial"/>
                <a:cs typeface="Arial"/>
              </a:rPr>
              <a:t>жи</a:t>
            </a:r>
            <a:r>
              <a:rPr lang="ru-RU" i="1" spc="-55" dirty="0" err="1">
                <a:latin typeface="Arial"/>
                <a:cs typeface="Arial"/>
              </a:rPr>
              <a:t>в</a:t>
            </a:r>
            <a:r>
              <a:rPr lang="ru-RU" i="1" dirty="0" err="1">
                <a:latin typeface="Arial"/>
                <a:cs typeface="Arial"/>
              </a:rPr>
              <a:t>ання</a:t>
            </a:r>
            <a:r>
              <a:rPr lang="ru-RU" i="1" spc="15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рес</a:t>
            </a:r>
            <a:r>
              <a:rPr lang="ru-RU" spc="-30" dirty="0" err="1">
                <a:latin typeface="Arial"/>
                <a:cs typeface="Arial"/>
              </a:rPr>
              <a:t>у</a:t>
            </a:r>
            <a:r>
              <a:rPr lang="ru-RU" dirty="0" err="1">
                <a:latin typeface="Arial"/>
                <a:cs typeface="Arial"/>
              </a:rPr>
              <a:t>рсів</a:t>
            </a:r>
            <a:r>
              <a:rPr lang="ru-RU" spc="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- до </a:t>
            </a:r>
            <a:r>
              <a:rPr lang="ru-RU" dirty="0" err="1">
                <a:latin typeface="Arial"/>
                <a:cs typeface="Arial"/>
              </a:rPr>
              <a:t>е</a:t>
            </a:r>
            <a:r>
              <a:rPr lang="ru-RU" spc="15" dirty="0" err="1">
                <a:latin typeface="Arial"/>
                <a:cs typeface="Arial"/>
              </a:rPr>
              <a:t>к</a:t>
            </a:r>
            <a:r>
              <a:rPr lang="ru-RU" dirty="0" err="1">
                <a:latin typeface="Arial"/>
                <a:cs typeface="Arial"/>
              </a:rPr>
              <a:t>о</a:t>
            </a:r>
            <a:r>
              <a:rPr lang="ru-RU" spc="-10" dirty="0" err="1">
                <a:latin typeface="Arial"/>
                <a:cs typeface="Arial"/>
              </a:rPr>
              <a:t>н</a:t>
            </a:r>
            <a:r>
              <a:rPr lang="ru-RU" dirty="0" err="1">
                <a:latin typeface="Arial"/>
                <a:cs typeface="Arial"/>
              </a:rPr>
              <a:t>оміки</a:t>
            </a:r>
            <a:r>
              <a:rPr lang="ru-RU" spc="10" dirty="0">
                <a:latin typeface="Arial"/>
                <a:cs typeface="Arial"/>
              </a:rPr>
              <a:t> </a:t>
            </a:r>
            <a:r>
              <a:rPr lang="ru-RU" i="1" dirty="0" err="1">
                <a:latin typeface="Arial"/>
                <a:cs typeface="Arial"/>
              </a:rPr>
              <a:t>ст</a:t>
            </a:r>
            <a:r>
              <a:rPr lang="ru-RU" i="1" spc="-50" dirty="0" err="1">
                <a:latin typeface="Arial"/>
                <a:cs typeface="Arial"/>
              </a:rPr>
              <a:t>в</a:t>
            </a:r>
            <a:r>
              <a:rPr lang="ru-RU" i="1" dirty="0" err="1">
                <a:latin typeface="Arial"/>
                <a:cs typeface="Arial"/>
              </a:rPr>
              <a:t>ор</a:t>
            </a:r>
            <a:r>
              <a:rPr lang="ru-RU" i="1" spc="-10" dirty="0" err="1">
                <a:latin typeface="Arial"/>
                <a:cs typeface="Arial"/>
              </a:rPr>
              <a:t>е</a:t>
            </a:r>
            <a:r>
              <a:rPr lang="ru-RU" i="1" dirty="0" err="1">
                <a:latin typeface="Arial"/>
                <a:cs typeface="Arial"/>
              </a:rPr>
              <a:t>ння</a:t>
            </a:r>
            <a:r>
              <a:rPr lang="ru-RU" i="1" spc="30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рес</a:t>
            </a:r>
            <a:r>
              <a:rPr lang="ru-RU" spc="-30" dirty="0" err="1">
                <a:latin typeface="Arial"/>
                <a:cs typeface="Arial"/>
              </a:rPr>
              <a:t>у</a:t>
            </a:r>
            <a:r>
              <a:rPr lang="ru-RU" dirty="0" err="1">
                <a:latin typeface="Arial"/>
                <a:cs typeface="Arial"/>
              </a:rPr>
              <a:t>рсів</a:t>
            </a:r>
            <a:endParaRPr lang="ru-RU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1244</Words>
  <Application>Microsoft Office PowerPoint</Application>
  <PresentationFormat>Экран (16:9)</PresentationFormat>
  <Paragraphs>213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Book Antiqua</vt:lpstr>
      <vt:lpstr>Calibri</vt:lpstr>
      <vt:lpstr>Century Gothic</vt:lpstr>
      <vt:lpstr>Lucida Sans</vt:lpstr>
      <vt:lpstr>Segoe UI Black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Мета</vt:lpstr>
      <vt:lpstr>Презентация PowerPoint</vt:lpstr>
      <vt:lpstr>Презентация PowerPoint</vt:lpstr>
      <vt:lpstr>Подолання стереотипів – важливий крок</vt:lpstr>
      <vt:lpstr>Презентация PowerPoint</vt:lpstr>
      <vt:lpstr>Ключ до «цифрової економіки»</vt:lpstr>
      <vt:lpstr>Презентация PowerPoint</vt:lpstr>
      <vt:lpstr>Презентация PowerPoint</vt:lpstr>
      <vt:lpstr>Цифрова нерівність та дискримінація</vt:lpstr>
      <vt:lpstr>Показники розвитку цифрової інфраструктури до 2020</vt:lpstr>
      <vt:lpstr>Показники розвитку цифрової</vt:lpstr>
      <vt:lpstr>Показники розвитку цифрової</vt:lpstr>
      <vt:lpstr>Презентация PowerPoint</vt:lpstr>
      <vt:lpstr>Показники розвитку цифровізації бізнесу та промисловості до 2020</vt:lpstr>
      <vt:lpstr>Показники розвитку цифрових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БЮДЖЕТ комунікаційна кампанія</dc:title>
  <dc:creator>Золотарева Ірина Анатоліївна</dc:creator>
  <cp:lastModifiedBy>PC_1</cp:lastModifiedBy>
  <cp:revision>3</cp:revision>
  <dcterms:created xsi:type="dcterms:W3CDTF">2018-06-17T16:25:19Z</dcterms:created>
  <dcterms:modified xsi:type="dcterms:W3CDTF">2018-12-05T09:27:17Z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LastSaved">
    <vt:filetime>2018-06-17T00:00:00Z</vt:filetime>
  </property>
</Properties>
</file>