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2A12-94AF-4E07-A75B-A30FEC5365EF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833-1705-4D7F-8150-AA8CAB031B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2A12-94AF-4E07-A75B-A30FEC5365EF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833-1705-4D7F-8150-AA8CAB031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2A12-94AF-4E07-A75B-A30FEC5365EF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833-1705-4D7F-8150-AA8CAB031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2A12-94AF-4E07-A75B-A30FEC5365EF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833-1705-4D7F-8150-AA8CAB031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2A12-94AF-4E07-A75B-A30FEC5365EF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833-1705-4D7F-8150-AA8CAB031B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2A12-94AF-4E07-A75B-A30FEC5365EF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833-1705-4D7F-8150-AA8CAB031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2A12-94AF-4E07-A75B-A30FEC5365EF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833-1705-4D7F-8150-AA8CAB031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2A12-94AF-4E07-A75B-A30FEC5365EF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833-1705-4D7F-8150-AA8CAB031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2A12-94AF-4E07-A75B-A30FEC5365EF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833-1705-4D7F-8150-AA8CAB031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2A12-94AF-4E07-A75B-A30FEC5365EF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833-1705-4D7F-8150-AA8CAB031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2A12-94AF-4E07-A75B-A30FEC5365EF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C0F833-1705-4D7F-8150-AA8CAB031B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A32A12-94AF-4E07-A75B-A30FEC5365EF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C0F833-1705-4D7F-8150-AA8CAB031B7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857232"/>
            <a:ext cx="6929454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SubMurres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гібридний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безпілотник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який може літати в небі та плавати під водою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ndrey\Desktop\subm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572560" cy="3841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ndrey\Desktop\C4T882ZWMAEFN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358346" cy="72840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857884" y="21429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Функціонал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48" y="1000108"/>
            <a:ext cx="2214546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роботи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Andrey\Desktop\17.12.29-004-4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ndrey\Desktop\Group_photo_of_aerial_demonstrators_at_the_2005_Naval_Unmanned_Aerial_Vehicle_Air_De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5117" y="-214338"/>
            <a:ext cx="10677843" cy="7072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785794"/>
            <a:ext cx="4675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безпілотниками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1071546"/>
            <a:ext cx="178595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ndrey\Desktop\subm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8398291" cy="3763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1438</TotalTime>
  <Words>22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Andrey</cp:lastModifiedBy>
  <cp:revision>16</cp:revision>
  <dcterms:created xsi:type="dcterms:W3CDTF">2019-05-09T16:31:51Z</dcterms:created>
  <dcterms:modified xsi:type="dcterms:W3CDTF">2019-05-10T16:30:32Z</dcterms:modified>
</cp:coreProperties>
</file>