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9" y="1531796"/>
            <a:ext cx="9976104" cy="2272108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effectLst/>
              </a:rPr>
              <a:t>Вирішення соціально-екологічних проблем за допомогою сучасних інформаційних технологій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85432" y="3803904"/>
            <a:ext cx="446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Москаленко Данило Олексійович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75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95" y="860171"/>
            <a:ext cx="50482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1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92" y="960120"/>
            <a:ext cx="8101584" cy="50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8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34" y="1031176"/>
            <a:ext cx="3534918" cy="49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8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Ð¾Ð½ÑÑÐ¾ÑÐ¸Ð½Ð³ Ð´Ð¾Ð²ÐºÑÐ»Ð»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31" y="0"/>
            <a:ext cx="4852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6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Ð¿Ð¾ÑÐ¸ÑÐµÐ½Ð½Ñ Ð¿Ð¾Ð¶ÐµÐ¶ Ñ ÑÑÐ¾Ð¿ÑÑÐ½Ð¸Ñ Ð»ÑÑÐ°Ñ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6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0"/>
            <a:ext cx="11137392" cy="685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Ð ÐµÐ·ÑÐ»ÑÑÐ°Ñ Ð¿Ð¾ÑÑÐºÑ Ð·Ð¾Ð±ÑÐ°Ð¶ÐµÐ½Ñ Ð·Ð° Ð·Ð°Ð¿Ð¸ÑÐ¾Ð¼ &quot;ÐÐ²ÑÐ¾Ð¿ÐµÐ¹ÑÑÐºÐµ ÐºÐ¾ÑÐ¼ÑÑÐ½Ðµ Ð°Ð³ÐµÐ½ÑÑÑÐ²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56" y="914400"/>
            <a:ext cx="8845296" cy="49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0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 ÐµÐ·ÑÐ»ÑÑÐ°Ñ Ð¿Ð¾ÑÑÐºÑ Ð·Ð¾Ð±ÑÐ°Ð¶ÐµÐ½Ñ Ð·Ð° Ð·Ð°Ð¿Ð¸ÑÐ¾Ð¼ &quot;ÐÐµÐ¾Ð³ÑÐ°ÑÑÑÐ½Ð° ÑÐ½ÑÐ¾ÑÐ¼Ð°ÑÑÐ¹Ð½Ð° ÑÐ¸ÑÑÐµÐ¼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2" y="795528"/>
            <a:ext cx="7333488" cy="52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07" y="185039"/>
            <a:ext cx="4396171" cy="65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7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42" y="702880"/>
            <a:ext cx="7488809" cy="49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 ÐµÐ·ÑÐ»ÑÑÐ°Ñ Ð¿Ð¾ÑÑÐºÑ Ð·Ð¾Ð±ÑÐ°Ð¶ÐµÐ½Ñ Ð·Ð° Ð·Ð°Ð¿Ð¸ÑÐ¾Ð¼ &quot;Conservation Internation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4" y="1024128"/>
            <a:ext cx="9747504" cy="48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46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110</TotalTime>
  <Words>11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Calisto MT</vt:lpstr>
      <vt:lpstr>Trebuchet MS</vt:lpstr>
      <vt:lpstr>Wingdings 2</vt:lpstr>
      <vt:lpstr>Сланец</vt:lpstr>
      <vt:lpstr>Вирішення соціально-екологічних проблем за допомогою сучасних інформаційних технологій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Вирішення соціально-екологічних проблем за допомогою сучасних інформаційних технологій</dc:title>
  <dc:creator>horizonoficial@outlook.com</dc:creator>
  <cp:lastModifiedBy>horizonoficial@outlook.com</cp:lastModifiedBy>
  <cp:revision>7</cp:revision>
  <dcterms:created xsi:type="dcterms:W3CDTF">2019-05-14T18:27:38Z</dcterms:created>
  <dcterms:modified xsi:type="dcterms:W3CDTF">2019-05-14T20:18:16Z</dcterms:modified>
</cp:coreProperties>
</file>